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5" r:id="rId20"/>
    <p:sldId id="274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8"/>
    <p:restoredTop sz="95909"/>
  </p:normalViewPr>
  <p:slideViewPr>
    <p:cSldViewPr snapToGrid="0">
      <p:cViewPr varScale="1">
        <p:scale>
          <a:sx n="120" d="100"/>
          <a:sy n="120" d="100"/>
        </p:scale>
        <p:origin x="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351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3825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602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904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07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842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1191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3359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681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3322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6633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959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917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2162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4004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0061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7556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9DC41-E083-2AE0-EB82-8B7E86591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683" y="2404534"/>
            <a:ext cx="10741572" cy="1646302"/>
          </a:xfrm>
        </p:spPr>
        <p:txBody>
          <a:bodyPr/>
          <a:lstStyle/>
          <a:p>
            <a:r>
              <a:rPr lang="uk-UA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самоконтроль, самовиховання в діяльності керівника 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F328E0-35FF-C077-8149-50A5EB6CCF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324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CC9B67-E884-083F-215F-6AE171CD2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159488"/>
            <a:ext cx="11504428" cy="6326371"/>
          </a:xfrm>
        </p:spPr>
        <p:txBody>
          <a:bodyPr/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 для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чек-лист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за схемою: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завтра?».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Трекери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Toggl,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RescueTime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Clockify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структурою: «План на день/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Факт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Причина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завтра/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«10-10-10»: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ретроспектива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Start–Stop–Continue–More of / Less of: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аудит»: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грошей,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авторитету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164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561C38-E926-32D3-D546-3B8B029B6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07" y="244549"/>
            <a:ext cx="11068493" cy="6209414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лідерських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рамки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епізодичних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бути через 5–10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(стиль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нетерплячість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мікроменеджменту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веде переговори — стати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 — стати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візіонером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1–2 книг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Coursera, Udemy, Harvard Business Review),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наставниками, коучами, 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майстер-групах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коучем.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342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1E4FD8-7AAC-39C9-D2BB-E4A1364C3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44549"/>
            <a:ext cx="11270512" cy="6220046"/>
          </a:xfrm>
        </p:spPr>
        <p:txBody>
          <a:bodyPr/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5–10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«30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критики», «90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20:00»,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книгу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менеджменту», «3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наставником,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коучем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майстер-групою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однодумців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біографій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(С. Джобс,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Черчилль, Н. Мандельштам, Дж. Вашингтон)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командою,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друзями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«5-річне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себе»: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щороку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через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щороку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8400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08A8DD-0BC0-D463-41AA-09730F126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7" y="233917"/>
            <a:ext cx="11227981" cy="6496492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терпіння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дискомфорту. Але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надихати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вести за собою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будь-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гідністю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перш за все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систематичного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самовиховання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Виховання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самовиховання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удосконалювати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неабияких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цілеспрямованого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й систематичного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зумовлении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законами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суспільного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дією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об’єктивних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суб’єктивних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вихованням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самовихованням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цілеспрямованоі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систематичноі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організованоі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планомірноі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вироблення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бажаних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духовних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інтелектуальних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моральних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естетичних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позитивних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рис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негативних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самовплив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самосвідомість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пізнавальну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емоційно-вольову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мотиваційну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наукового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моральних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громадянських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рис. Головною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самоактуалізація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самоствердження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суспільному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080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4B83-9EA8-E67C-24C5-B6D0E9221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265814"/>
            <a:ext cx="10994065" cy="6209413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програми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самовиховання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правил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4) практична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перегляду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5)самоконтроль,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самокоригування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Механізмом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відіграє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першочергову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роль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саморегуляція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саморегуляціі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самопереконання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самопримушування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самостимулювання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самонавіювання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самокритичність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8399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C42736-EF27-33E9-31C0-FA5FC8EA8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7" y="244549"/>
            <a:ext cx="11355572" cy="6241311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сферу,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самовладанням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свідомо-вольова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гніву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сила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Самовиховання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особистісних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ділових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професійних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якостеи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лідерська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комунікативна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достатніми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домінуючии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особистісні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ділові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Особистісні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якості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моральність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культура,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візуальна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привабливість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порядність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людяність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en-US" sz="180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Професійні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якості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менеджера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ділові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якості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повноважень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найкоротшии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шлях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мети, оперативно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Фредерік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Тейлор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найважливішими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якостями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вважав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розум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технічні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такт,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рішучість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чесність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розсудливість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здоровии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глузд,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68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відповідальність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специфічна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саморегуляціі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як причини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як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умов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менеджер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"/>
              </a:rPr>
              <a:t>своєчасність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момент,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Одна з рис,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впевненість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силах.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Найяскравіше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екстремальних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Джек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Уелч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казав,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по-справжньому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впевненіи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притаманне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вона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боїться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критики,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навпаки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отримує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інтелектуальноі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з’являються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Водночас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заважають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впевненою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боязкість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(через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турботу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виявлену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дитинстві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нерозвинута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нечітке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побоювання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образу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низька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самооцінка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самопрезентація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проблему,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погляди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). </a:t>
            </a:r>
            <a:endParaRPr lang="ru-RU" sz="1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4179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захопленість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справою.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Захопленість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мужність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перешкоди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захоплена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відриватися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Джек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Уелч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підкреслював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реалістичність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таким,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правдиво ставиться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до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довіра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довіряють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менеджерам,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добровільно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жертви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разом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поліпшення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справ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совість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змушує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Великою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рішучість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Цілеспрямованість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амбіційні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добирає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Наполегливість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активно,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перешкоди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Рішучість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марних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невизначеності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непередбачуваними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2952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Спостережливість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підставі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розрізняє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відтінки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незначні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навпаки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схожість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предметами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явищами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організаторських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здібностеи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талановитим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інженером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блискучим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галузі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нікудишнім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організатором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командирів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стратегів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Головна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активно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відгукуватися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І,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комунікативні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впізнавальною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рисою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XXI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століття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лідерські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якості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Справжні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лідер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кидають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змушуючи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перевищувати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погляди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змушують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спонукають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слугують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зразком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стимулювати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рух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піднімають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команднии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дух,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члена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команди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приходом кожного нового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покоління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вимоги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особистісних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збільшуються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тому менеджер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вказаних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190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>
            <a:normAutofit fontScale="85000" lnSpcReduction="2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перебіг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команду,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членів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5.Навчитися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точно,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участі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з боку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спеціалістів-професіоналів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інтегрувати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7.Пов’язувати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глобальному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масштабі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Самовдосконалення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самовдосконаленням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Спонукають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самоповазі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схваленні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«Я-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і «Я-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конкурентоспроможність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1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)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моральну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пов’язану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самовихованням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); </a:t>
            </a:r>
          </a:p>
          <a:p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2)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інтелектуальну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пов’язану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самоосвітою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3)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фізичну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пов’язану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саморозвитком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організацією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023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6697-8120-7945-8878-52CF742F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5303"/>
            <a:ext cx="11515060" cy="5922334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багатошаровий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амбіцій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подвійній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себе)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мотивованим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ринком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амбіціями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(зарплата,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статус)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силу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похвали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слабшає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особиста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4696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мотиваторами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ставлення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до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життя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матеріальнии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добробут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»;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»;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неприємностеи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ставлення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до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людеи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̆: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поважали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ставлення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до себе: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поважали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самореалізувався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професійне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самоосвіту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умінь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),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саморозвиток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вдосконалення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здібностеи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психічних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 та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самовиховання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світогляду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мотивів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Шляхи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самовдосконалення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мова,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удосконалити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Наполеон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Хілл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рекомендує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формулу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самовпливу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1. 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Я знаю,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здатен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мети, тому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вимагаю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від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завзятих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безперервних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Я буду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зосереджуватися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кожного дня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хочу бути, і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буду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перетворювати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думки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28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Я маю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зафіксовании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десять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тисяч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Я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маю список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Я досягну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успіху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людьми. Я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стимулюватиму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інших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першим буду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Я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позбавлюсь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ненависті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злоби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ревнощів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культивуватиму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любов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знаю,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принесе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Я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дам людям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підставу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повірити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мене,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сам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вірю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них і в самого себе.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Останнім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лексиконі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самолідерство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самолідерство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ставало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правил: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(те,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таланти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рефлексією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самоаналізом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сумнівам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звикла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некомфортну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лінощі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219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AD852C-1CCA-0777-C3C9-28D8B445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233917"/>
            <a:ext cx="10983432" cy="6485860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над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саморозвитком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складна задача,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задіяння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установок (Я хочу!),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(Знаю як!)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!).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блокувальних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установок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самоактуалізованоі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тому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878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6697-8120-7945-8878-52CF742F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5303"/>
            <a:ext cx="11515060" cy="5922334"/>
          </a:xfrm>
        </p:spPr>
        <p:txBody>
          <a:bodyPr/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людей;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квартального плану,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5–10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вразливість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83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6697-8120-7945-8878-52CF742F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5303"/>
            <a:ext cx="11515060" cy="5922334"/>
          </a:xfrm>
        </p:spPr>
        <p:txBody>
          <a:bodyPr/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(команда,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зарплата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6–12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найпотужнішими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причетності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чогось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по-справжньому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особиста справа, а й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137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6697-8120-7945-8878-52CF742F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5303"/>
            <a:ext cx="11515060" cy="5922334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риса характеру,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повинен систематично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адаптовані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управлінців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1.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Найпотужніший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двигун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регулярно (раз на 3–6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роблю?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моя робота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Чим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рутину.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2. Велика мета +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перемоги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амбітна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вивести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5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надихає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демотивувати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 й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святкує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перемогу: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дофамін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109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6697-8120-7945-8878-52CF742F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5303"/>
            <a:ext cx="11515060" cy="5922334"/>
          </a:xfrm>
        </p:spPr>
        <p:txBody>
          <a:bodyPr/>
          <a:lstStyle/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3. Система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силу.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день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горах,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улюблена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концерт,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кварталу — коротка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4.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Ритуали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настрою —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ритуалах.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ритуал (20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перегляд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план дня);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ритуал (5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день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натхнення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5. Фокус на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Коли результат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демотивуватися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6523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31BA38-D9CA-8615-0E74-12AC7221A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81" y="191387"/>
            <a:ext cx="11674549" cy="6411432"/>
          </a:xfrm>
        </p:spPr>
        <p:txBody>
          <a:bodyPr/>
          <a:lstStyle/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6.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Енергетичний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 (7–8 годин);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(баланс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щонайменше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3–4 рази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природа).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основа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7.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Навколишнє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мотивуюче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натхненні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книги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шпалерах телефону,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8.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Періодична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«перезагрузка»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 на 3–6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паузу» — 1–3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телефону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переосмислення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опанував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будь-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4383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4F7AA8-28CE-E3C7-004E-15F331412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77" y="233917"/>
            <a:ext cx="11302409" cy="6379534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та самоконтроль 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русло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плану.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А. Файолем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контролю,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покарань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самоповазі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себе, але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жорсткістю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суворий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перфекціонізму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тривожності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до хаосу,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053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4F7AA8-28CE-E3C7-004E-15F331412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77" y="233917"/>
            <a:ext cx="11302409" cy="637953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Фокус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KPI,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40%);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шкалою 1–10);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/книг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work-life balance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спорт,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самоконтроль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епізодична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ретроспектива,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щоквартальний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«великий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Максимальна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самообману («я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«завтра почну»). Самообман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ворог самоконтролю.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8833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1410</TotalTime>
  <Words>4382</Words>
  <Application>Microsoft Macintosh PowerPoint</Application>
  <PresentationFormat>Широкоэкранный</PresentationFormat>
  <Paragraphs>154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Аспект</vt:lpstr>
      <vt:lpstr>Самомотивація, самоконтроль, самовиховання в діяльності керівника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Нормування праці менеджера</dc:title>
  <dc:creator>Александр Ткачук</dc:creator>
  <cp:lastModifiedBy>Александр Ткачук</cp:lastModifiedBy>
  <cp:revision>46</cp:revision>
  <dcterms:created xsi:type="dcterms:W3CDTF">2023-11-08T10:40:43Z</dcterms:created>
  <dcterms:modified xsi:type="dcterms:W3CDTF">2026-01-16T13:30:40Z</dcterms:modified>
</cp:coreProperties>
</file>