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67" r:id="rId4"/>
    <p:sldId id="257" r:id="rId5"/>
    <p:sldId id="259" r:id="rId6"/>
    <p:sldId id="260" r:id="rId7"/>
    <p:sldId id="258" r:id="rId8"/>
    <p:sldId id="261" r:id="rId9"/>
    <p:sldId id="269" r:id="rId10"/>
    <p:sldId id="268" r:id="rId11"/>
    <p:sldId id="262" r:id="rId12"/>
    <p:sldId id="270" r:id="rId13"/>
    <p:sldId id="271" r:id="rId14"/>
    <p:sldId id="272" r:id="rId15"/>
    <p:sldId id="273" r:id="rId16"/>
    <p:sldId id="263" r:id="rId17"/>
    <p:sldId id="264" r:id="rId18"/>
    <p:sldId id="274" r:id="rId19"/>
    <p:sldId id="265" r:id="rId20"/>
    <p:sldId id="275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1E4E5-D1B8-466B-84FA-B3BB946974F6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8EDC6-CC05-49F4-B597-00572FC247D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259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8EDC6-CC05-49F4-B597-00572FC247D7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5864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8EDC6-CC05-49F4-B597-00572FC247D7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2885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9E8B-3100-418B-88DF-2A312FBBE41E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361F-3829-4376-AD65-A6523EFFBDB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7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9E8B-3100-418B-88DF-2A312FBBE41E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361F-3829-4376-AD65-A6523EFFBDB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785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9E8B-3100-418B-88DF-2A312FBBE41E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361F-3829-4376-AD65-A6523EFFBDB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437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9E8B-3100-418B-88DF-2A312FBBE41E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361F-3829-4376-AD65-A6523EFFBDB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94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9E8B-3100-418B-88DF-2A312FBBE41E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361F-3829-4376-AD65-A6523EFFBDB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447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9E8B-3100-418B-88DF-2A312FBBE41E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361F-3829-4376-AD65-A6523EFFBDB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257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9E8B-3100-418B-88DF-2A312FBBE41E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361F-3829-4376-AD65-A6523EFFBDB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917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9E8B-3100-418B-88DF-2A312FBBE41E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361F-3829-4376-AD65-A6523EFFBDB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184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9E8B-3100-418B-88DF-2A312FBBE41E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361F-3829-4376-AD65-A6523EFFBDB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371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9E8B-3100-418B-88DF-2A312FBBE41E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361F-3829-4376-AD65-A6523EFFBDB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685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9E8B-3100-418B-88DF-2A312FBBE41E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361F-3829-4376-AD65-A6523EFFBDB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678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79E8B-3100-418B-88DF-2A312FBBE41E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361F-3829-4376-AD65-A6523EFFBDB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789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6" t="32257" r="24358" b="51326"/>
          <a:stretch/>
        </p:blipFill>
        <p:spPr bwMode="auto">
          <a:xfrm>
            <a:off x="785786" y="357166"/>
            <a:ext cx="7983046" cy="171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113217"/>
            <a:ext cx="6966942" cy="443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5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270" t="35952" r="22271" b="46865"/>
          <a:stretch/>
        </p:blipFill>
        <p:spPr>
          <a:xfrm>
            <a:off x="5842" y="1556792"/>
            <a:ext cx="8680958" cy="1512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3989" t="58859" r="22329" b="19485"/>
          <a:stretch/>
        </p:blipFill>
        <p:spPr>
          <a:xfrm>
            <a:off x="285887" y="3068960"/>
            <a:ext cx="857222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73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695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3. Зернисті фільтри</a:t>
            </a:r>
            <a:endParaRPr lang="uk-UA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95398"/>
            <a:ext cx="5035592" cy="538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409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Призначення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Вологий пил</a:t>
            </a:r>
          </a:p>
          <a:p>
            <a:r>
              <a:rPr lang="uk-UA" dirty="0" smtClean="0"/>
              <a:t>Злиплий пил</a:t>
            </a:r>
          </a:p>
          <a:p>
            <a:r>
              <a:rPr lang="uk-UA" dirty="0" smtClean="0"/>
              <a:t>Пил з великим електричним опором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35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Не висока вартість</a:t>
            </a:r>
          </a:p>
          <a:p>
            <a:r>
              <a:rPr lang="uk-UA" dirty="0" smtClean="0"/>
              <a:t>Можливість очищення високотемпературних газів</a:t>
            </a:r>
          </a:p>
          <a:p>
            <a:r>
              <a:rPr lang="uk-UA" dirty="0" smtClean="0"/>
              <a:t>Можливість очищення агресивного пилу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789446"/>
            <a:ext cx="5325591" cy="276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78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Недоліки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Громісткість</a:t>
            </a:r>
            <a:endParaRPr lang="uk-UA" dirty="0" smtClean="0"/>
          </a:p>
          <a:p>
            <a:r>
              <a:rPr lang="uk-UA" dirty="0" smtClean="0"/>
              <a:t>Періодичність дії</a:t>
            </a:r>
          </a:p>
          <a:p>
            <a:r>
              <a:rPr lang="uk-UA" dirty="0" smtClean="0"/>
              <a:t>Невисока продуктивність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481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Насипні</a:t>
            </a:r>
          </a:p>
          <a:p>
            <a:r>
              <a:rPr lang="uk-UA" dirty="0" smtClean="0"/>
              <a:t>Жорсткі</a:t>
            </a:r>
          </a:p>
          <a:p>
            <a:endParaRPr lang="uk-UA" dirty="0"/>
          </a:p>
          <a:p>
            <a:r>
              <a:rPr lang="uk-UA" dirty="0" smtClean="0"/>
              <a:t>З рухомим фільтруючим шаром</a:t>
            </a:r>
          </a:p>
          <a:p>
            <a:r>
              <a:rPr lang="uk-UA" dirty="0" smtClean="0"/>
              <a:t>З нерухомим фільтруючим шаром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11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0" t="23391" r="28491" b="16571"/>
          <a:stretch/>
        </p:blipFill>
        <p:spPr bwMode="auto">
          <a:xfrm>
            <a:off x="395536" y="62061"/>
            <a:ext cx="8532440" cy="679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861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0" t="27539" r="29722" b="25195"/>
          <a:stretch/>
        </p:blipFill>
        <p:spPr bwMode="auto">
          <a:xfrm>
            <a:off x="395536" y="620688"/>
            <a:ext cx="8467551" cy="54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573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Регенерація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Вібрація</a:t>
            </a:r>
          </a:p>
          <a:p>
            <a:r>
              <a:rPr lang="uk-UA" dirty="0" smtClean="0"/>
              <a:t>Продувка</a:t>
            </a:r>
          </a:p>
          <a:p>
            <a:r>
              <a:rPr lang="uk-UA" dirty="0" smtClean="0"/>
              <a:t>Промивання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87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1" t="9960" r="31479" b="6250"/>
          <a:stretch/>
        </p:blipFill>
        <p:spPr bwMode="auto">
          <a:xfrm>
            <a:off x="251520" y="188640"/>
            <a:ext cx="5544616" cy="649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24442" y="1484784"/>
            <a:ext cx="2767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4. Ф</a:t>
            </a:r>
            <a:r>
              <a:rPr lang="uk-UA" b="1" dirty="0" err="1" smtClean="0"/>
              <a:t>ільтри</a:t>
            </a:r>
            <a:r>
              <a:rPr lang="uk-UA" b="1" dirty="0" smtClean="0"/>
              <a:t> для очищення </a:t>
            </a:r>
          </a:p>
          <a:p>
            <a:r>
              <a:rPr lang="uk-UA" b="1" dirty="0" smtClean="0"/>
              <a:t>радіоактивних  викидів</a:t>
            </a:r>
            <a:endParaRPr lang="uk-UA" b="1" dirty="0"/>
          </a:p>
        </p:txBody>
      </p:sp>
      <p:sp>
        <p:nvSpPr>
          <p:cNvPr id="2" name="AutoShape 2" descr="І мпеллерная флотация - Соколов М.П. Очищення стічних вод. Навчальний  посібник"/>
          <p:cNvSpPr>
            <a:spLocks noChangeAspect="1" noChangeArrowheads="1"/>
          </p:cNvSpPr>
          <p:nvPr/>
        </p:nvSpPr>
        <p:spPr bwMode="auto">
          <a:xfrm>
            <a:off x="6228184" y="29249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67781" y="2431013"/>
            <a:ext cx="29240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 – корпус з армованого </a:t>
            </a:r>
            <a:r>
              <a:rPr lang="uk-UA" dirty="0" err="1" smtClean="0"/>
              <a:t>металонасиченого</a:t>
            </a:r>
            <a:r>
              <a:rPr lang="uk-UA" dirty="0" smtClean="0"/>
              <a:t> бетону</a:t>
            </a:r>
          </a:p>
          <a:p>
            <a:r>
              <a:rPr lang="uk-UA" dirty="0" smtClean="0"/>
              <a:t>8, 9, 10 – касети з </a:t>
            </a:r>
            <a:r>
              <a:rPr lang="uk-UA" dirty="0" err="1" smtClean="0"/>
              <a:t>металонасиченого</a:t>
            </a:r>
            <a:r>
              <a:rPr lang="uk-UA" dirty="0" smtClean="0"/>
              <a:t> бетону</a:t>
            </a:r>
          </a:p>
          <a:p>
            <a:r>
              <a:rPr lang="uk-UA" dirty="0" smtClean="0"/>
              <a:t>11, 12, 13 – роздільники</a:t>
            </a:r>
          </a:p>
          <a:p>
            <a:r>
              <a:rPr lang="uk-UA" dirty="0" smtClean="0"/>
              <a:t>17, 18, 19 – гофрований волокнистий матеріал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44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Принцип </a:t>
            </a:r>
            <a:r>
              <a:rPr lang="ru-RU" dirty="0" err="1" smtClean="0"/>
              <a:t>роботи</a:t>
            </a:r>
            <a:r>
              <a:rPr lang="ru-RU" dirty="0" smtClean="0"/>
              <a:t> – </a:t>
            </a:r>
            <a:r>
              <a:rPr lang="ru-RU" dirty="0" err="1" smtClean="0"/>
              <a:t>інерційне</a:t>
            </a:r>
            <a:r>
              <a:rPr lang="ru-RU" dirty="0" smtClean="0"/>
              <a:t> та </a:t>
            </a:r>
            <a:r>
              <a:rPr lang="ru-RU" dirty="0" err="1" smtClean="0"/>
              <a:t>дифузійне</a:t>
            </a:r>
            <a:r>
              <a:rPr lang="ru-RU" dirty="0" smtClean="0"/>
              <a:t> </a:t>
            </a:r>
            <a:r>
              <a:rPr lang="ru-RU" dirty="0" err="1" smtClean="0"/>
              <a:t>осадження</a:t>
            </a:r>
            <a:r>
              <a:rPr lang="ru-RU" dirty="0" smtClean="0"/>
              <a:t> пилу</a:t>
            </a:r>
          </a:p>
          <a:p>
            <a:endParaRPr lang="uk-UA" dirty="0"/>
          </a:p>
          <a:p>
            <a:pPr marL="0" indent="0">
              <a:buNone/>
            </a:pPr>
            <a:r>
              <a:rPr lang="uk-UA" dirty="0" smtClean="0"/>
              <a:t>Використовують для пилу</a:t>
            </a:r>
          </a:p>
          <a:p>
            <a:r>
              <a:rPr lang="uk-UA" dirty="0" smtClean="0"/>
              <a:t>не агресивного</a:t>
            </a:r>
          </a:p>
          <a:p>
            <a:r>
              <a:rPr lang="uk-UA" dirty="0" smtClean="0"/>
              <a:t>не схильного до злипання</a:t>
            </a:r>
          </a:p>
          <a:p>
            <a:r>
              <a:rPr lang="uk-UA" dirty="0"/>
              <a:t>н</a:t>
            </a:r>
            <a:r>
              <a:rPr lang="uk-UA" dirty="0" smtClean="0"/>
              <a:t>е схильного до утворення вибухонебезпечних сумішей</a:t>
            </a:r>
          </a:p>
          <a:p>
            <a:r>
              <a:rPr lang="uk-UA" dirty="0"/>
              <a:t>н</a:t>
            </a:r>
            <a:r>
              <a:rPr lang="uk-UA" dirty="0" smtClean="0"/>
              <a:t>е схильного до утворення конденсату</a:t>
            </a:r>
          </a:p>
          <a:p>
            <a:r>
              <a:rPr lang="uk-UA" dirty="0"/>
              <a:t>т</a:t>
            </a:r>
            <a:r>
              <a:rPr lang="uk-UA" dirty="0" smtClean="0"/>
              <a:t>емпература до 300 </a:t>
            </a:r>
            <a:r>
              <a:rPr lang="uk-UA" baseline="30000" dirty="0" smtClean="0"/>
              <a:t>0</a:t>
            </a:r>
            <a:r>
              <a:rPr lang="uk-UA" dirty="0" smtClean="0"/>
              <a:t>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3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dirty="0" smtClean="0"/>
              <a:t>Дякую за увагу!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67270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25" t="14951" r="11536" b="5499"/>
          <a:stretch/>
        </p:blipFill>
        <p:spPr>
          <a:xfrm>
            <a:off x="168221" y="476672"/>
            <a:ext cx="8807558" cy="524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5" t="40428" r="26757" b="29786"/>
          <a:stretch/>
        </p:blipFill>
        <p:spPr bwMode="auto">
          <a:xfrm>
            <a:off x="322206" y="260648"/>
            <a:ext cx="836459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70" y="2852936"/>
            <a:ext cx="490890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09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6" t="24337" r="27746" b="6534"/>
          <a:stretch/>
        </p:blipFill>
        <p:spPr bwMode="auto">
          <a:xfrm>
            <a:off x="971600" y="0"/>
            <a:ext cx="7271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49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1" t="29492" r="29722" b="12500"/>
          <a:stretch/>
        </p:blipFill>
        <p:spPr bwMode="auto">
          <a:xfrm>
            <a:off x="1500166" y="857232"/>
            <a:ext cx="7285504" cy="567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uk-UA" dirty="0" smtClean="0"/>
              <a:t>ФР</a:t>
            </a:r>
            <a:r>
              <a:rPr lang="en-US" dirty="0" smtClean="0"/>
              <a:t>-1000</a:t>
            </a:r>
            <a:endParaRPr lang="uk-UA" dirty="0" smtClean="0"/>
          </a:p>
          <a:p>
            <a:r>
              <a:rPr lang="uk-UA" dirty="0" smtClean="0"/>
              <a:t>ФРО-280</a:t>
            </a:r>
          </a:p>
          <a:p>
            <a:r>
              <a:rPr lang="uk-UA" dirty="0" smtClean="0"/>
              <a:t>ФРКІ</a:t>
            </a:r>
            <a:r>
              <a:rPr lang="en-US" dirty="0" smtClean="0"/>
              <a:t>-60</a:t>
            </a:r>
            <a:endParaRPr lang="uk-UA" dirty="0" smtClean="0"/>
          </a:p>
          <a:p>
            <a:r>
              <a:rPr lang="uk-UA" dirty="0" smtClean="0"/>
              <a:t>ФРКІ-50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7490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8835"/>
            <a:ext cx="675439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9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10344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2. Волокнисті фільтри</a:t>
            </a:r>
            <a:endParaRPr lang="uk-UA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6120680" cy="548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21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755" t="18500" r="23989" b="22437"/>
          <a:stretch/>
        </p:blipFill>
        <p:spPr>
          <a:xfrm>
            <a:off x="437509" y="525137"/>
            <a:ext cx="8268982" cy="557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35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136</Words>
  <Application>Microsoft Office PowerPoint</Application>
  <PresentationFormat>Экран (4:3)</PresentationFormat>
  <Paragraphs>45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Волокнисті фільтри</vt:lpstr>
      <vt:lpstr>Презентация PowerPoint</vt:lpstr>
      <vt:lpstr>Презентация PowerPoint</vt:lpstr>
      <vt:lpstr>3. Зернисті фільтри</vt:lpstr>
      <vt:lpstr>Призначення</vt:lpstr>
      <vt:lpstr>Переваги</vt:lpstr>
      <vt:lpstr>Недоліки</vt:lpstr>
      <vt:lpstr>Види</vt:lpstr>
      <vt:lpstr>Презентация PowerPoint</vt:lpstr>
      <vt:lpstr>Презентация PowerPoint</vt:lpstr>
      <vt:lpstr>Регенерація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Давидова Ірина Володимирівна</dc:creator>
  <cp:lastModifiedBy>Home</cp:lastModifiedBy>
  <cp:revision>13</cp:revision>
  <dcterms:created xsi:type="dcterms:W3CDTF">2019-05-06T08:02:51Z</dcterms:created>
  <dcterms:modified xsi:type="dcterms:W3CDTF">2021-10-21T06:40:37Z</dcterms:modified>
</cp:coreProperties>
</file>