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71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0588"/>
          <a:stretch/>
        </p:blipFill>
        <p:spPr>
          <a:xfrm>
            <a:off x="-101600" y="971550"/>
            <a:ext cx="16256000" cy="7200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781"/>
          <a:stretch/>
        </p:blipFill>
        <p:spPr>
          <a:xfrm>
            <a:off x="0" y="38100"/>
            <a:ext cx="16256000" cy="8724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4622"/>
          <a:stretch/>
        </p:blipFill>
        <p:spPr>
          <a:xfrm>
            <a:off x="0" y="247650"/>
            <a:ext cx="16256000" cy="864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41"/>
          <a:stretch/>
        </p:blipFill>
        <p:spPr>
          <a:xfrm>
            <a:off x="0" y="2286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41"/>
          <a:stretch/>
        </p:blipFill>
        <p:spPr>
          <a:xfrm>
            <a:off x="0" y="17145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41"/>
          <a:stretch/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781"/>
          <a:stretch/>
        </p:blipFill>
        <p:spPr>
          <a:xfrm>
            <a:off x="0" y="38100"/>
            <a:ext cx="16256000" cy="8724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781"/>
          <a:stretch/>
        </p:blipFill>
        <p:spPr>
          <a:xfrm>
            <a:off x="0" y="38100"/>
            <a:ext cx="16256000" cy="8724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781"/>
          <a:stretch/>
        </p:blipFill>
        <p:spPr>
          <a:xfrm>
            <a:off x="0" y="152400"/>
            <a:ext cx="16256000" cy="8724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Olexiy Kh</cp:lastModifiedBy>
  <cp:revision>2</cp:revision>
  <dcterms:created xsi:type="dcterms:W3CDTF">2006-08-16T00:00:00Z</dcterms:created>
  <dcterms:modified xsi:type="dcterms:W3CDTF">2026-04-03T06:05:58Z</dcterms:modified>
</cp:coreProperties>
</file>