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8" r:id="rId3"/>
    <p:sldId id="349" r:id="rId4"/>
    <p:sldId id="356" r:id="rId5"/>
    <p:sldId id="350" r:id="rId6"/>
    <p:sldId id="353" r:id="rId7"/>
    <p:sldId id="371" r:id="rId8"/>
    <p:sldId id="372" r:id="rId9"/>
    <p:sldId id="373" r:id="rId10"/>
    <p:sldId id="374" r:id="rId11"/>
    <p:sldId id="375" r:id="rId12"/>
    <p:sldId id="376" r:id="rId13"/>
    <p:sldId id="352" r:id="rId14"/>
    <p:sldId id="370" r:id="rId15"/>
    <p:sldId id="351" r:id="rId16"/>
    <p:sldId id="377" r:id="rId17"/>
    <p:sldId id="378" r:id="rId18"/>
    <p:sldId id="379" r:id="rId19"/>
    <p:sldId id="358" r:id="rId20"/>
    <p:sldId id="357" r:id="rId21"/>
    <p:sldId id="360" r:id="rId22"/>
    <p:sldId id="361" r:id="rId23"/>
    <p:sldId id="359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80" r:id="rId33"/>
    <p:sldId id="381" r:id="rId34"/>
    <p:sldId id="382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7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356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36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24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09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78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80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1640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3690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8088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26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697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5422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206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431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847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470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1010193"/>
            <a:ext cx="10528663" cy="36850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Тема </a:t>
            </a:r>
            <a:r>
              <a:rPr lang="en-US" sz="4400" dirty="0" smtClean="0">
                <a:solidFill>
                  <a:schemeClr val="tx1"/>
                </a:solidFill>
              </a:rPr>
              <a:t>9-11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648" y="2170323"/>
            <a:ext cx="7821976" cy="15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994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8974" y="936435"/>
            <a:ext cx="7656722" cy="482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484" y="1311008"/>
            <a:ext cx="7943162" cy="47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2256" y="1233889"/>
            <a:ext cx="6867525" cy="46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8121" y="958468"/>
            <a:ext cx="5960126" cy="46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4706" y="1553378"/>
            <a:ext cx="5762625" cy="43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1508" y="1179513"/>
            <a:ext cx="5905041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7104" y="1145754"/>
            <a:ext cx="6378766" cy="45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3219" y="1410159"/>
            <a:ext cx="6705600" cy="39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6593" y="848300"/>
            <a:ext cx="5497417" cy="51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031" y="1575412"/>
            <a:ext cx="7419975" cy="384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8970" y="352540"/>
            <a:ext cx="5761820" cy="568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2257" y="1013552"/>
            <a:ext cx="7147524" cy="48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4619" y="1619481"/>
            <a:ext cx="716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4896" y="1079653"/>
            <a:ext cx="4417763" cy="48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716" y="1399143"/>
            <a:ext cx="6995711" cy="441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5417" y="1575412"/>
            <a:ext cx="7821976" cy="25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4386" y="1322024"/>
            <a:ext cx="4869455" cy="418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8519" y="1432194"/>
            <a:ext cx="5715000" cy="219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542" y="1189822"/>
            <a:ext cx="6323682" cy="429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6935" y="892366"/>
            <a:ext cx="5651653" cy="492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1281" y="1465243"/>
            <a:ext cx="7229475" cy="40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4218" y="1013552"/>
            <a:ext cx="4594034" cy="490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762" y="1784734"/>
            <a:ext cx="6118480" cy="420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894" y="1190625"/>
            <a:ext cx="6572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3231" y="1250156"/>
            <a:ext cx="6505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093" y="1872867"/>
            <a:ext cx="7994851" cy="117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4631" y="1498294"/>
            <a:ext cx="6962775" cy="40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4728" y="903384"/>
            <a:ext cx="4814371" cy="501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119430" y="2489812"/>
            <a:ext cx="21703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Зміни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торкнулися</a:t>
            </a:r>
            <a:r>
              <a:rPr lang="ru-RU" sz="1400" dirty="0" smtClean="0"/>
              <a:t> Закону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"Про </a:t>
            </a:r>
            <a:r>
              <a:rPr lang="ru-RU" sz="1400" dirty="0" err="1" smtClean="0"/>
              <a:t>основні</a:t>
            </a:r>
            <a:r>
              <a:rPr lang="ru-RU" sz="1400" dirty="0" smtClean="0"/>
              <a:t> засади </a:t>
            </a:r>
            <a:r>
              <a:rPr lang="ru-RU" sz="1400" dirty="0" err="1" smtClean="0"/>
              <a:t>здійснення</a:t>
            </a:r>
            <a:r>
              <a:rPr lang="ru-RU" sz="1400" dirty="0" smtClean="0"/>
              <a:t> державного </a:t>
            </a:r>
            <a:r>
              <a:rPr lang="ru-RU" sz="1400" dirty="0" err="1" smtClean="0"/>
              <a:t>фінансового</a:t>
            </a:r>
            <a:r>
              <a:rPr lang="ru-RU" sz="1400" dirty="0" smtClean="0"/>
              <a:t> контролю"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542" y="1134737"/>
            <a:ext cx="5552501" cy="47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594" y="1498294"/>
            <a:ext cx="6800850" cy="30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1351" y="1178806"/>
            <a:ext cx="6029335" cy="46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3023" y="572878"/>
            <a:ext cx="6245991" cy="443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</TotalTime>
  <Words>6</Words>
  <Application>Microsoft Office PowerPoint</Application>
  <PresentationFormat>Произвольный</PresentationFormat>
  <Paragraphs>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Грань</vt:lpstr>
      <vt:lpstr> Тема 9-11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User</cp:lastModifiedBy>
  <cp:revision>66</cp:revision>
  <dcterms:created xsi:type="dcterms:W3CDTF">2022-09-21T08:48:38Z</dcterms:created>
  <dcterms:modified xsi:type="dcterms:W3CDTF">2023-04-19T18:55:39Z</dcterms:modified>
</cp:coreProperties>
</file>