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6" r:id="rId2"/>
    <p:sldId id="304" r:id="rId3"/>
    <p:sldId id="284" r:id="rId4"/>
    <p:sldId id="285" r:id="rId5"/>
    <p:sldId id="303" r:id="rId6"/>
    <p:sldId id="302" r:id="rId7"/>
    <p:sldId id="259" r:id="rId8"/>
    <p:sldId id="305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6290" y="2752437"/>
            <a:ext cx="9144000" cy="1570326"/>
          </a:xfrm>
        </p:spPr>
        <p:txBody>
          <a:bodyPr>
            <a:noAutofit/>
          </a:bodyPr>
          <a:lstStyle/>
          <a:p>
            <a:r>
              <a:rPr lang="uk-UA" sz="4800" b="1" i="1" dirty="0">
                <a:latin typeface="Century Schoolbook" panose="02040604050505020304" pitchFamily="18" charset="0"/>
              </a:rPr>
              <a:t>Академічна</a:t>
            </a:r>
            <a:r>
              <a:rPr lang="uk-UA" sz="9600" dirty="0" smtClean="0"/>
              <a:t> </a:t>
            </a:r>
            <a:r>
              <a:rPr lang="uk-UA" sz="4800" b="1" i="1" dirty="0" smtClean="0">
                <a:latin typeface="Century Schoolbook" panose="02040604050505020304" pitchFamily="18" charset="0"/>
              </a:rPr>
              <a:t>доброчесність у вищій освіті</a:t>
            </a:r>
            <a:endParaRPr lang="uk-UA" sz="4800" b="1" i="1" dirty="0">
              <a:latin typeface="Century Schoolbook" panose="020406040505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326" y="110836"/>
            <a:ext cx="5586984" cy="168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54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538</Words>
  <Application>Microsoft Office PowerPoint</Application>
  <PresentationFormat>Широкий екран</PresentationFormat>
  <Paragraphs>47</Paragraphs>
  <Slides>8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Академічна доброчесність у вищій освіті</vt:lpstr>
      <vt:lpstr>Про доброчесність в освіті та плагіат</vt:lpstr>
      <vt:lpstr>Презентація PowerPoint</vt:lpstr>
      <vt:lpstr>Антикорупційний уповноважений в ЗВО</vt:lpstr>
      <vt:lpstr>Презентація PowerPoint</vt:lpstr>
      <vt:lpstr>Презентація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admin</cp:lastModifiedBy>
  <cp:revision>3</cp:revision>
  <dcterms:created xsi:type="dcterms:W3CDTF">2024-02-19T08:39:11Z</dcterms:created>
  <dcterms:modified xsi:type="dcterms:W3CDTF">2024-03-26T13:28:51Z</dcterms:modified>
</cp:coreProperties>
</file>