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F9412-3258-47D4-84BB-055685AED7AD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421D5-A568-4830-8875-6E6F67B8E3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2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21D5-A568-4830-8875-6E6F67B8E3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0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C81-E015-4187-93C5-5506D613E7E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9D1C6-7950-487A-8C2F-000D79AA7F7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C81-E015-4187-93C5-5506D613E7E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D1C6-7950-487A-8C2F-000D79AA7F7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C81-E015-4187-93C5-5506D613E7E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D1C6-7950-487A-8C2F-000D79AA7F7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C81-E015-4187-93C5-5506D613E7E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D1C6-7950-487A-8C2F-000D79AA7F7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C81-E015-4187-93C5-5506D613E7E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B9D1C6-7950-487A-8C2F-000D79AA7F72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C81-E015-4187-93C5-5506D613E7E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D1C6-7950-487A-8C2F-000D79AA7F7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C81-E015-4187-93C5-5506D613E7E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D1C6-7950-487A-8C2F-000D79AA7F7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C81-E015-4187-93C5-5506D613E7E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D1C6-7950-487A-8C2F-000D79AA7F7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C81-E015-4187-93C5-5506D613E7E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D1C6-7950-487A-8C2F-000D79AA7F7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C81-E015-4187-93C5-5506D613E7E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D1C6-7950-487A-8C2F-000D79AA7F72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DC81-E015-4187-93C5-5506D613E7E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9D1C6-7950-487A-8C2F-000D79AA7F72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0FDC81-E015-4187-93C5-5506D613E7E7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CB9D1C6-7950-487A-8C2F-000D79AA7F72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8104" y="332656"/>
            <a:ext cx="3168352" cy="2552327"/>
          </a:xfrm>
          <a:solidFill>
            <a:schemeClr val="bg1"/>
          </a:solidFill>
          <a:ln cmpd="thickThin">
            <a:solidFill>
              <a:schemeClr val="tx1"/>
            </a:solidFill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b="1" dirty="0" err="1" smtClean="0">
                <a:ln w="38100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Видатн</a:t>
            </a:r>
            <a:r>
              <a:rPr lang="uk-UA" sz="4000" b="1" dirty="0" smtClean="0">
                <a:ln w="38100">
                  <a:solidFill>
                    <a:schemeClr val="tx1"/>
                  </a:solidFill>
                </a:ln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політичні лідери</a:t>
            </a:r>
            <a:endParaRPr lang="ru-RU" sz="4000" b="1" dirty="0">
              <a:ln w="38100">
                <a:solidFill>
                  <a:schemeClr val="tx1"/>
                </a:solidFill>
              </a:ln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3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5791200" cy="1371600"/>
          </a:xfrm>
        </p:spPr>
        <p:txBody>
          <a:bodyPr/>
          <a:lstStyle/>
          <a:p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Шарль </a:t>
            </a:r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де Голль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1574800"/>
            <a:ext cx="3662888" cy="473452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1600" b="0" dirty="0" err="1"/>
              <a:t>Ф</a:t>
            </a:r>
            <a:r>
              <a:rPr lang="ru-RU" sz="1600" b="0" dirty="0" err="1" smtClean="0"/>
              <a:t>ранцузький</a:t>
            </a:r>
            <a:r>
              <a:rPr lang="ru-RU" sz="1600" b="0" dirty="0" smtClean="0"/>
              <a:t> генерал, </a:t>
            </a:r>
            <a:r>
              <a:rPr lang="ru-RU" sz="1600" b="0" dirty="0" err="1" smtClean="0"/>
              <a:t>засновник</a:t>
            </a:r>
            <a:r>
              <a:rPr lang="ru-RU" sz="1600" b="0" dirty="0" smtClean="0"/>
              <a:t> </a:t>
            </a:r>
            <a:r>
              <a:rPr lang="ru-RU" sz="1600" b="0" dirty="0"/>
              <a:t>і перший президент </a:t>
            </a:r>
            <a:r>
              <a:rPr lang="ru-RU" sz="1600" b="0" dirty="0" err="1"/>
              <a:t>П'ятої</a:t>
            </a:r>
            <a:r>
              <a:rPr lang="ru-RU" sz="1600" b="0" dirty="0"/>
              <a:t> </a:t>
            </a:r>
            <a:r>
              <a:rPr lang="ru-RU" sz="1600" b="0" dirty="0" err="1" smtClean="0"/>
              <a:t>Республіки</a:t>
            </a:r>
            <a:r>
              <a:rPr lang="ru-RU" sz="1600" b="0" dirty="0" smtClean="0"/>
              <a:t>. </a:t>
            </a:r>
            <a:r>
              <a:rPr lang="ru-RU" sz="1600" b="0" dirty="0" err="1" smtClean="0"/>
              <a:t>Був</a:t>
            </a:r>
            <a:r>
              <a:rPr lang="ru-RU" sz="1600" b="0" dirty="0" smtClean="0"/>
              <a:t> символом </a:t>
            </a:r>
            <a:r>
              <a:rPr lang="ru-RU" sz="1600" b="0" dirty="0" err="1"/>
              <a:t>французького</a:t>
            </a:r>
            <a:r>
              <a:rPr lang="ru-RU" sz="1600" b="0" dirty="0"/>
              <a:t> Опору.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b="0" dirty="0" err="1" smtClean="0"/>
              <a:t>Зумів</a:t>
            </a:r>
            <a:r>
              <a:rPr lang="ru-RU" sz="1600" b="0" dirty="0" smtClean="0"/>
              <a:t> </a:t>
            </a:r>
            <a:r>
              <a:rPr lang="ru-RU" sz="1600" b="0" dirty="0"/>
              <a:t>стати </a:t>
            </a:r>
            <a:r>
              <a:rPr lang="ru-RU" sz="1600" b="0" dirty="0" err="1"/>
              <a:t>найбільшим</a:t>
            </a:r>
            <a:r>
              <a:rPr lang="ru-RU" sz="1600" b="0" dirty="0"/>
              <a:t> </a:t>
            </a:r>
            <a:r>
              <a:rPr lang="ru-RU" sz="1600" b="0" dirty="0" err="1"/>
              <a:t>героєм</a:t>
            </a:r>
            <a:r>
              <a:rPr lang="ru-RU" sz="1600" b="0" dirty="0"/>
              <a:t> </a:t>
            </a:r>
            <a:r>
              <a:rPr lang="ru-RU" sz="1600" b="0" dirty="0" err="1"/>
              <a:t>Франції</a:t>
            </a:r>
            <a:r>
              <a:rPr lang="ru-RU" sz="1600" b="0" dirty="0"/>
              <a:t> </a:t>
            </a:r>
            <a:r>
              <a:rPr lang="ru-RU" sz="1600" b="0" dirty="0" err="1"/>
              <a:t>після</a:t>
            </a:r>
            <a:r>
              <a:rPr lang="ru-RU" sz="1600" b="0" dirty="0"/>
              <a:t> </a:t>
            </a:r>
            <a:r>
              <a:rPr lang="ru-RU" sz="1600" b="0" dirty="0" err="1"/>
              <a:t>Жанни</a:t>
            </a:r>
            <a:r>
              <a:rPr lang="ru-RU" sz="1600" b="0" dirty="0"/>
              <a:t> </a:t>
            </a:r>
            <a:r>
              <a:rPr lang="ru-RU" sz="1600" b="0" dirty="0" err="1"/>
              <a:t>д'Арк</a:t>
            </a:r>
            <a:r>
              <a:rPr lang="ru-RU" sz="1600" b="0" dirty="0"/>
              <a:t>. </a:t>
            </a:r>
            <a:r>
              <a:rPr lang="ru-RU" sz="1600" b="0" dirty="0" err="1"/>
              <a:t>Він</a:t>
            </a:r>
            <a:r>
              <a:rPr lang="ru-RU" sz="1600" b="0" dirty="0"/>
              <a:t> </a:t>
            </a:r>
            <a:r>
              <a:rPr lang="ru-RU" sz="1600" b="0" dirty="0" err="1"/>
              <a:t>встиг</a:t>
            </a:r>
            <a:r>
              <a:rPr lang="ru-RU" sz="1600" b="0" dirty="0"/>
              <a:t> </a:t>
            </a:r>
            <a:r>
              <a:rPr lang="ru-RU" sz="1600" b="0" dirty="0" err="1"/>
              <a:t>двічі</a:t>
            </a:r>
            <a:r>
              <a:rPr lang="ru-RU" sz="1600" b="0" dirty="0"/>
              <a:t> </a:t>
            </a:r>
            <a:r>
              <a:rPr lang="ru-RU" sz="1600" b="0" dirty="0" err="1"/>
              <a:t>очолити</a:t>
            </a:r>
            <a:r>
              <a:rPr lang="ru-RU" sz="1600" b="0" dirty="0"/>
              <a:t> </a:t>
            </a:r>
            <a:r>
              <a:rPr lang="ru-RU" sz="1600" b="0" dirty="0" err="1"/>
              <a:t>країну</a:t>
            </a:r>
            <a:r>
              <a:rPr lang="ru-RU" sz="1600" b="0" dirty="0"/>
              <a:t>, </a:t>
            </a:r>
            <a:r>
              <a:rPr lang="ru-RU" sz="1600" b="0" dirty="0" err="1"/>
              <a:t>обидва</a:t>
            </a:r>
            <a:r>
              <a:rPr lang="ru-RU" sz="1600" b="0" dirty="0"/>
              <a:t> рази </a:t>
            </a:r>
            <a:r>
              <a:rPr lang="ru-RU" sz="1600" b="0" dirty="0" err="1"/>
              <a:t>приймаючи</a:t>
            </a:r>
            <a:r>
              <a:rPr lang="ru-RU" sz="1600" b="0" dirty="0"/>
              <a:t> </a:t>
            </a:r>
            <a:r>
              <a:rPr lang="ru-RU" sz="1600" b="0" dirty="0" err="1"/>
              <a:t>керівництво</a:t>
            </a:r>
            <a:r>
              <a:rPr lang="ru-RU" sz="1600" b="0" dirty="0"/>
              <a:t> на </a:t>
            </a:r>
            <a:r>
              <a:rPr lang="ru-RU" sz="1600" b="0" dirty="0" err="1"/>
              <a:t>піку</a:t>
            </a:r>
            <a:r>
              <a:rPr lang="ru-RU" sz="1600" b="0" dirty="0"/>
              <a:t> </a:t>
            </a:r>
            <a:r>
              <a:rPr lang="ru-RU" sz="1600" b="0" dirty="0" err="1"/>
              <a:t>національної</a:t>
            </a:r>
            <a:r>
              <a:rPr lang="ru-RU" sz="1600" b="0" dirty="0"/>
              <a:t> </a:t>
            </a:r>
            <a:r>
              <a:rPr lang="ru-RU" sz="1600" b="0" dirty="0" err="1"/>
              <a:t>катастрофи</a:t>
            </a:r>
            <a:r>
              <a:rPr lang="ru-RU" sz="1600" b="0" dirty="0"/>
              <a:t> і </a:t>
            </a:r>
            <a:r>
              <a:rPr lang="ru-RU" sz="1600" b="0" dirty="0" err="1"/>
              <a:t>залишаючи</a:t>
            </a:r>
            <a:r>
              <a:rPr lang="ru-RU" sz="1600" b="0" dirty="0"/>
              <a:t> державу в </a:t>
            </a:r>
            <a:r>
              <a:rPr lang="ru-RU" sz="1600" b="0" dirty="0" err="1"/>
              <a:t>стані</a:t>
            </a:r>
            <a:r>
              <a:rPr lang="ru-RU" sz="1600" b="0" dirty="0"/>
              <a:t> </a:t>
            </a:r>
            <a:r>
              <a:rPr lang="ru-RU" sz="1600" b="0" dirty="0" err="1"/>
              <a:t>економічного</a:t>
            </a:r>
            <a:r>
              <a:rPr lang="ru-RU" sz="1600" b="0" dirty="0"/>
              <a:t> </a:t>
            </a:r>
            <a:r>
              <a:rPr lang="ru-RU" sz="1600" b="0" dirty="0" err="1" smtClean="0"/>
              <a:t>підйому</a:t>
            </a:r>
            <a:r>
              <a:rPr lang="ru-RU" sz="1600" b="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b="0" dirty="0" err="1"/>
              <a:t>Він</a:t>
            </a:r>
            <a:r>
              <a:rPr lang="ru-RU" sz="1600" b="0" dirty="0"/>
              <a:t>, будучи </a:t>
            </a:r>
            <a:r>
              <a:rPr lang="ru-RU" sz="1600" b="0" dirty="0" err="1"/>
              <a:t>талановитим</a:t>
            </a:r>
            <a:r>
              <a:rPr lang="ru-RU" sz="1600" b="0" dirty="0"/>
              <a:t> теоретиком </a:t>
            </a:r>
            <a:r>
              <a:rPr lang="ru-RU" sz="1600" b="0" dirty="0" err="1"/>
              <a:t>військового</a:t>
            </a:r>
            <a:r>
              <a:rPr lang="ru-RU" sz="1600" b="0" dirty="0"/>
              <a:t> </a:t>
            </a:r>
            <a:r>
              <a:rPr lang="ru-RU" sz="1600" b="0" dirty="0" err="1"/>
              <a:t>мистецтва</a:t>
            </a:r>
            <a:r>
              <a:rPr lang="ru-RU" sz="1600" b="0" dirty="0"/>
              <a:t>, не </a:t>
            </a:r>
            <a:r>
              <a:rPr lang="ru-RU" sz="1600" b="0" dirty="0" err="1"/>
              <a:t>провів</a:t>
            </a:r>
            <a:r>
              <a:rPr lang="ru-RU" sz="1600" b="0" dirty="0"/>
              <a:t> </a:t>
            </a:r>
            <a:r>
              <a:rPr lang="ru-RU" sz="1600" b="0" dirty="0" err="1"/>
              <a:t>жодного</a:t>
            </a:r>
            <a:r>
              <a:rPr lang="ru-RU" sz="1600" b="0" dirty="0"/>
              <a:t> </a:t>
            </a:r>
            <a:r>
              <a:rPr lang="ru-RU" sz="1600" b="0" dirty="0" err="1"/>
              <a:t>історично</a:t>
            </a:r>
            <a:r>
              <a:rPr lang="ru-RU" sz="1600" b="0" dirty="0"/>
              <a:t> </a:t>
            </a:r>
            <a:r>
              <a:rPr lang="ru-RU" sz="1600" b="0" dirty="0" err="1"/>
              <a:t>важливого</a:t>
            </a:r>
            <a:r>
              <a:rPr lang="ru-RU" sz="1600" b="0" dirty="0"/>
              <a:t> бою, але </a:t>
            </a:r>
            <a:r>
              <a:rPr lang="ru-RU" sz="1600" b="0" dirty="0" err="1"/>
              <a:t>зумів</a:t>
            </a:r>
            <a:r>
              <a:rPr lang="ru-RU" sz="1600" b="0" dirty="0"/>
              <a:t> привести свою </a:t>
            </a:r>
            <a:r>
              <a:rPr lang="ru-RU" sz="1600" b="0" dirty="0" err="1"/>
              <a:t>країну</a:t>
            </a:r>
            <a:r>
              <a:rPr lang="ru-RU" sz="1600" b="0" dirty="0"/>
              <a:t> до перемоги, </a:t>
            </a:r>
            <a:r>
              <a:rPr lang="ru-RU" sz="1600" b="0" dirty="0" err="1"/>
              <a:t>хоча</a:t>
            </a:r>
            <a:r>
              <a:rPr lang="ru-RU" sz="1600" b="0" dirty="0"/>
              <a:t> </a:t>
            </a:r>
            <a:r>
              <a:rPr lang="ru-RU" sz="1600" b="0" dirty="0" err="1"/>
              <a:t>їй</a:t>
            </a:r>
            <a:r>
              <a:rPr lang="ru-RU" sz="1600" b="0" dirty="0"/>
              <a:t> </a:t>
            </a:r>
            <a:r>
              <a:rPr lang="ru-RU" sz="1600" b="0" dirty="0" err="1"/>
              <a:t>звідусіль</a:t>
            </a:r>
            <a:r>
              <a:rPr lang="ru-RU" sz="1600" b="0" dirty="0"/>
              <a:t> </a:t>
            </a:r>
            <a:r>
              <a:rPr lang="ru-RU" sz="1600" b="0" dirty="0" err="1"/>
              <a:t>загрожувала</a:t>
            </a:r>
            <a:r>
              <a:rPr lang="ru-RU" sz="1600" b="0" dirty="0"/>
              <a:t> </a:t>
            </a:r>
            <a:r>
              <a:rPr lang="ru-RU" sz="1600" b="0" dirty="0" err="1"/>
              <a:t>поразка</a:t>
            </a:r>
            <a:r>
              <a:rPr lang="ru-RU" sz="1600" b="0" dirty="0"/>
              <a:t>.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36" y="1628800"/>
            <a:ext cx="2775471" cy="4536504"/>
          </a:xfrm>
          <a:ln w="1905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val="91170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13997"/>
            <a:ext cx="5791200" cy="1371600"/>
          </a:xfrm>
        </p:spPr>
        <p:txBody>
          <a:bodyPr/>
          <a:lstStyle/>
          <a:p>
            <a:pPr algn="ctr"/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Цитата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3430091" cy="4079477"/>
          </a:xfrm>
          <a:prstGeom prst="rect">
            <a:avLst/>
          </a:prstGeom>
          <a:ln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0072" y="2492896"/>
            <a:ext cx="3291840" cy="230425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0" dirty="0"/>
              <a:t>Слава приходить </a:t>
            </a:r>
            <a:r>
              <a:rPr lang="ru-RU" b="0" dirty="0" err="1"/>
              <a:t>тільки</a:t>
            </a:r>
            <a:r>
              <a:rPr lang="ru-RU" b="0" dirty="0"/>
              <a:t> до тих, </a:t>
            </a:r>
            <a:r>
              <a:rPr lang="ru-RU" b="0" dirty="0" err="1"/>
              <a:t>хто</a:t>
            </a:r>
            <a:r>
              <a:rPr lang="ru-RU" b="0" dirty="0"/>
              <a:t> </a:t>
            </a:r>
            <a:r>
              <a:rPr lang="ru-RU" b="0" dirty="0" err="1"/>
              <a:t>завжди</a:t>
            </a:r>
            <a:r>
              <a:rPr lang="ru-RU" b="0" dirty="0"/>
              <a:t> </a:t>
            </a:r>
            <a:r>
              <a:rPr lang="ru-RU" b="0" dirty="0" err="1"/>
              <a:t>мріяв</a:t>
            </a:r>
            <a:r>
              <a:rPr lang="ru-RU" b="0" dirty="0"/>
              <a:t> про </a:t>
            </a:r>
            <a:r>
              <a:rPr lang="ru-RU" b="0" dirty="0" err="1" smtClean="0"/>
              <a:t>неї</a:t>
            </a:r>
            <a:r>
              <a:rPr lang="ru-RU" b="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119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556792"/>
            <a:ext cx="3291840" cy="4525963"/>
          </a:xfrm>
          <a:solidFill>
            <a:schemeClr val="bg2">
              <a:lumMod val="90000"/>
            </a:schemeClr>
          </a:solidFill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b="0" dirty="0" smtClean="0"/>
              <a:t> </a:t>
            </a:r>
            <a:r>
              <a:rPr lang="ru-RU" b="0" dirty="0"/>
              <a:t>44-й президент США, п</a:t>
            </a:r>
            <a:r>
              <a:rPr lang="ru-RU" b="0" dirty="0" smtClean="0"/>
              <a:t>ерший </a:t>
            </a:r>
            <a:r>
              <a:rPr lang="ru-RU" b="0" dirty="0"/>
              <a:t>в </a:t>
            </a:r>
            <a:r>
              <a:rPr lang="ru-RU" b="0" dirty="0" err="1"/>
              <a:t>історії</a:t>
            </a:r>
            <a:r>
              <a:rPr lang="ru-RU" b="0" dirty="0"/>
              <a:t> </a:t>
            </a:r>
            <a:r>
              <a:rPr lang="ru-RU" b="0" dirty="0" err="1"/>
              <a:t>Сполучених</a:t>
            </a:r>
            <a:r>
              <a:rPr lang="ru-RU" b="0" dirty="0"/>
              <a:t> </a:t>
            </a:r>
            <a:r>
              <a:rPr lang="ru-RU" b="0" dirty="0" err="1"/>
              <a:t>Штатів</a:t>
            </a:r>
            <a:r>
              <a:rPr lang="ru-RU" b="0" dirty="0"/>
              <a:t> </a:t>
            </a:r>
            <a:r>
              <a:rPr lang="ru-RU" b="0" dirty="0" err="1"/>
              <a:t>темношкірий</a:t>
            </a:r>
            <a:r>
              <a:rPr lang="ru-RU" b="0" dirty="0"/>
              <a:t> глава </a:t>
            </a:r>
            <a:r>
              <a:rPr lang="ru-RU" b="0" dirty="0" err="1"/>
              <a:t>держави</a:t>
            </a:r>
            <a:r>
              <a:rPr lang="ru-RU" b="0" dirty="0"/>
              <a:t>. С</a:t>
            </a:r>
            <a:r>
              <a:rPr lang="ru-RU" b="0" dirty="0" smtClean="0"/>
              <a:t>тав </a:t>
            </a:r>
            <a:r>
              <a:rPr lang="ru-RU" b="0" dirty="0"/>
              <a:t>лауреатом </a:t>
            </a:r>
            <a:r>
              <a:rPr lang="ru-RU" b="0" dirty="0" err="1"/>
              <a:t>Нобелівської</a:t>
            </a:r>
            <a:r>
              <a:rPr lang="ru-RU" b="0" dirty="0"/>
              <a:t> </a:t>
            </a:r>
            <a:r>
              <a:rPr lang="ru-RU" b="0" dirty="0" err="1"/>
              <a:t>премії</a:t>
            </a:r>
            <a:r>
              <a:rPr lang="ru-RU" b="0" dirty="0"/>
              <a:t> миру. </a:t>
            </a:r>
            <a:r>
              <a:rPr lang="ru-RU" b="0" dirty="0" err="1"/>
              <a:t>Президентська</a:t>
            </a:r>
            <a:r>
              <a:rPr lang="ru-RU" b="0" dirty="0"/>
              <a:t> </a:t>
            </a:r>
            <a:r>
              <a:rPr lang="ru-RU" b="0" dirty="0" err="1"/>
              <a:t>діяльність</a:t>
            </a:r>
            <a:r>
              <a:rPr lang="ru-RU" b="0" dirty="0"/>
              <a:t> </a:t>
            </a:r>
            <a:r>
              <a:rPr lang="ru-RU" b="0" dirty="0" err="1"/>
              <a:t>Обами</a:t>
            </a:r>
            <a:r>
              <a:rPr lang="ru-RU" b="0" dirty="0"/>
              <a:t> </a:t>
            </a:r>
            <a:r>
              <a:rPr lang="ru-RU" b="0" dirty="0" err="1"/>
              <a:t>характеризується</a:t>
            </a:r>
            <a:r>
              <a:rPr lang="ru-RU" b="0" dirty="0"/>
              <a:t> </a:t>
            </a:r>
            <a:r>
              <a:rPr lang="ru-RU" b="0" dirty="0" err="1"/>
              <a:t>численними</a:t>
            </a:r>
            <a:r>
              <a:rPr lang="ru-RU" b="0" dirty="0"/>
              <a:t> реформами в </a:t>
            </a:r>
            <a:r>
              <a:rPr lang="ru-RU" b="0" dirty="0" err="1"/>
              <a:t>галузі</a:t>
            </a:r>
            <a:r>
              <a:rPr lang="ru-RU" b="0" dirty="0"/>
              <a:t> </a:t>
            </a:r>
            <a:r>
              <a:rPr lang="ru-RU" b="0" dirty="0" err="1"/>
              <a:t>охорони</a:t>
            </a:r>
            <a:r>
              <a:rPr lang="ru-RU" b="0" dirty="0"/>
              <a:t> </a:t>
            </a:r>
            <a:r>
              <a:rPr lang="ru-RU" b="0" dirty="0" err="1"/>
              <a:t>здоров'я</a:t>
            </a:r>
            <a:r>
              <a:rPr lang="ru-RU" b="0" dirty="0"/>
              <a:t>, </a:t>
            </a:r>
            <a:r>
              <a:rPr lang="ru-RU" b="0" dirty="0" err="1"/>
              <a:t>фінансів</a:t>
            </a:r>
            <a:r>
              <a:rPr lang="ru-RU" b="0" dirty="0"/>
              <a:t> і в </a:t>
            </a:r>
            <a:r>
              <a:rPr lang="ru-RU" b="0" dirty="0" err="1"/>
              <a:t>боротьбі</a:t>
            </a:r>
            <a:r>
              <a:rPr lang="ru-RU" b="0" dirty="0"/>
              <a:t> з </a:t>
            </a:r>
            <a:r>
              <a:rPr lang="ru-RU" b="0" dirty="0" err="1"/>
              <a:t>тероризмом</a:t>
            </a:r>
            <a:r>
              <a:rPr lang="ru-RU" b="0" dirty="0"/>
              <a:t>.</a:t>
            </a:r>
          </a:p>
          <a:p>
            <a:pPr fontAlgn="base"/>
            <a:r>
              <a:rPr lang="ru-RU" b="0" dirty="0" err="1" smtClean="0"/>
              <a:t>Також</a:t>
            </a:r>
            <a:r>
              <a:rPr lang="ru-RU" b="0" dirty="0" smtClean="0"/>
              <a:t> </a:t>
            </a:r>
            <a:r>
              <a:rPr lang="ru-RU" b="0" dirty="0" err="1"/>
              <a:t>завдяки</a:t>
            </a:r>
            <a:r>
              <a:rPr lang="ru-RU" b="0" dirty="0"/>
              <a:t> </a:t>
            </a:r>
            <a:r>
              <a:rPr lang="ru-RU" b="0" dirty="0" err="1"/>
              <a:t>Обамі</a:t>
            </a:r>
            <a:r>
              <a:rPr lang="ru-RU" b="0" dirty="0"/>
              <a:t> в </a:t>
            </a:r>
            <a:r>
              <a:rPr lang="ru-RU" b="0" dirty="0" err="1"/>
              <a:t>кінці</a:t>
            </a:r>
            <a:r>
              <a:rPr lang="ru-RU" b="0" dirty="0"/>
              <a:t> 2009 року </a:t>
            </a:r>
            <a:r>
              <a:rPr lang="ru-RU" b="0" dirty="0" err="1"/>
              <a:t>були</a:t>
            </a:r>
            <a:r>
              <a:rPr lang="ru-RU" b="0" dirty="0"/>
              <a:t> </a:t>
            </a:r>
            <a:r>
              <a:rPr lang="ru-RU" b="0" dirty="0" err="1"/>
              <a:t>ослаблені</a:t>
            </a:r>
            <a:r>
              <a:rPr lang="ru-RU" b="0" dirty="0"/>
              <a:t> </a:t>
            </a:r>
            <a:r>
              <a:rPr lang="ru-RU" b="0" dirty="0" err="1"/>
              <a:t>санкції</a:t>
            </a:r>
            <a:r>
              <a:rPr lang="ru-RU" b="0" dirty="0"/>
              <a:t> </a:t>
            </a:r>
            <a:r>
              <a:rPr lang="ru-RU" b="0" dirty="0" err="1"/>
              <a:t>проти</a:t>
            </a:r>
            <a:r>
              <a:rPr lang="ru-RU" b="0" dirty="0"/>
              <a:t> </a:t>
            </a:r>
            <a:r>
              <a:rPr lang="ru-RU" b="0" dirty="0" err="1"/>
              <a:t>Куби</a:t>
            </a:r>
            <a:r>
              <a:rPr lang="ru-RU" b="0" dirty="0"/>
              <a:t>, в 2011-му </a:t>
            </a:r>
            <a:r>
              <a:rPr lang="ru-RU" b="0" dirty="0" err="1"/>
              <a:t>спрощений</a:t>
            </a:r>
            <a:r>
              <a:rPr lang="ru-RU" b="0" dirty="0"/>
              <a:t> </a:t>
            </a:r>
            <a:r>
              <a:rPr lang="ru-RU" b="0" dirty="0" err="1"/>
              <a:t>візовий</a:t>
            </a:r>
            <a:r>
              <a:rPr lang="ru-RU" b="0" dirty="0"/>
              <a:t> режим і </a:t>
            </a:r>
            <a:r>
              <a:rPr lang="ru-RU" b="0" dirty="0" err="1"/>
              <a:t>розширені</a:t>
            </a:r>
            <a:r>
              <a:rPr lang="ru-RU" b="0" dirty="0"/>
              <a:t> </a:t>
            </a:r>
            <a:r>
              <a:rPr lang="ru-RU" b="0" dirty="0" err="1"/>
              <a:t>можливості</a:t>
            </a:r>
            <a:r>
              <a:rPr lang="ru-RU" b="0" dirty="0"/>
              <a:t> грошового </a:t>
            </a:r>
            <a:r>
              <a:rPr lang="ru-RU" b="0" dirty="0" err="1"/>
              <a:t>обміну</a:t>
            </a:r>
            <a:r>
              <a:rPr lang="ru-RU" b="0" dirty="0"/>
              <a:t> з </a:t>
            </a:r>
            <a:r>
              <a:rPr lang="ru-RU" b="0" dirty="0" err="1"/>
              <a:t>цією</a:t>
            </a:r>
            <a:r>
              <a:rPr lang="ru-RU" b="0" dirty="0"/>
              <a:t> </a:t>
            </a:r>
            <a:r>
              <a:rPr lang="ru-RU" b="0" dirty="0" err="1"/>
              <a:t>країною</a:t>
            </a:r>
            <a:r>
              <a:rPr lang="ru-RU" b="0" dirty="0"/>
              <a:t>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1" r="22482"/>
          <a:stretch/>
        </p:blipFill>
        <p:spPr>
          <a:xfrm>
            <a:off x="5076056" y="1484784"/>
            <a:ext cx="3522057" cy="4464496"/>
          </a:xfrm>
          <a:ln w="19050">
            <a:solidFill>
              <a:srgbClr val="CC0099"/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5791200" cy="1371600"/>
          </a:xfrm>
        </p:spPr>
        <p:txBody>
          <a:bodyPr/>
          <a:lstStyle/>
          <a:p>
            <a:pPr algn="ctr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Барак Обама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27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3375174" cy="4225311"/>
          </a:xfrm>
          <a:ln w="19050">
            <a:solidFill>
              <a:srgbClr val="CC0099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0160" y="1574801"/>
            <a:ext cx="3291840" cy="372640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Мене </a:t>
            </a:r>
            <a:r>
              <a:rPr lang="ru-RU" b="0" dirty="0" err="1"/>
              <a:t>найбільше</a:t>
            </a:r>
            <a:r>
              <a:rPr lang="ru-RU" b="0" dirty="0"/>
              <a:t> </a:t>
            </a:r>
            <a:r>
              <a:rPr lang="ru-RU" b="0" dirty="0" err="1" smtClean="0"/>
              <a:t>непокоять</a:t>
            </a:r>
            <a:r>
              <a:rPr lang="ru-RU" b="0" dirty="0" smtClean="0"/>
              <a:t> </a:t>
            </a:r>
            <a:r>
              <a:rPr lang="ru-RU" b="0" dirty="0"/>
              <a:t>не </a:t>
            </a:r>
            <a:r>
              <a:rPr lang="ru-RU" b="0" dirty="0" err="1"/>
              <a:t>грандіозність</a:t>
            </a:r>
            <a:r>
              <a:rPr lang="ru-RU" b="0" dirty="0"/>
              <a:t> наших проблем, а </a:t>
            </a:r>
            <a:r>
              <a:rPr lang="ru-RU" b="0" dirty="0" err="1"/>
              <a:t>дріб'язковість</a:t>
            </a:r>
            <a:r>
              <a:rPr lang="ru-RU" b="0" dirty="0"/>
              <a:t> </a:t>
            </a:r>
            <a:r>
              <a:rPr lang="ru-RU" b="0" dirty="0" err="1"/>
              <a:t>нашої</a:t>
            </a:r>
            <a:r>
              <a:rPr lang="ru-RU" b="0" dirty="0"/>
              <a:t> </a:t>
            </a:r>
            <a:r>
              <a:rPr lang="ru-RU" b="0" dirty="0" err="1"/>
              <a:t>політики</a:t>
            </a:r>
            <a:r>
              <a:rPr lang="ru-RU" b="0" dirty="0"/>
              <a:t>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5791200" cy="1371600"/>
          </a:xfrm>
        </p:spPr>
        <p:txBody>
          <a:bodyPr/>
          <a:lstStyle/>
          <a:p>
            <a:pPr algn="ctr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Цитата життя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202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55976" y="4437112"/>
            <a:ext cx="4320480" cy="1656183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b="0" dirty="0"/>
              <a:t>«</a:t>
            </a:r>
            <a:r>
              <a:rPr lang="ru-RU" b="0" dirty="0" err="1"/>
              <a:t>Щоб</a:t>
            </a:r>
            <a:r>
              <a:rPr lang="ru-RU" b="0" dirty="0"/>
              <a:t> </a:t>
            </a:r>
            <a:r>
              <a:rPr lang="ru-RU" b="0" dirty="0" err="1"/>
              <a:t>керувати</a:t>
            </a:r>
            <a:r>
              <a:rPr lang="ru-RU" b="0" dirty="0"/>
              <a:t> собою, </a:t>
            </a:r>
            <a:r>
              <a:rPr lang="ru-RU" b="0" dirty="0" err="1"/>
              <a:t>використовуйте</a:t>
            </a:r>
            <a:r>
              <a:rPr lang="ru-RU" b="0" dirty="0"/>
              <a:t> голову; </a:t>
            </a:r>
            <a:r>
              <a:rPr lang="ru-RU" b="0" dirty="0" err="1"/>
              <a:t>щоб</a:t>
            </a:r>
            <a:r>
              <a:rPr lang="ru-RU" b="0" dirty="0"/>
              <a:t> </a:t>
            </a:r>
            <a:r>
              <a:rPr lang="ru-RU" b="0" dirty="0" err="1"/>
              <a:t>управляти</a:t>
            </a:r>
            <a:r>
              <a:rPr lang="ru-RU" b="0" dirty="0"/>
              <a:t> </a:t>
            </a:r>
            <a:r>
              <a:rPr lang="ru-RU" b="0" dirty="0" err="1"/>
              <a:t>іншими</a:t>
            </a:r>
            <a:r>
              <a:rPr lang="ru-RU" b="0" dirty="0"/>
              <a:t> людьми, </a:t>
            </a:r>
            <a:r>
              <a:rPr lang="ru-RU" b="0" dirty="0" err="1"/>
              <a:t>використовуйте</a:t>
            </a:r>
            <a:r>
              <a:rPr lang="ru-RU" b="0" dirty="0"/>
              <a:t> </a:t>
            </a:r>
            <a:r>
              <a:rPr lang="ru-RU" b="0" dirty="0" err="1"/>
              <a:t>серце</a:t>
            </a:r>
            <a:r>
              <a:rPr lang="ru-RU" b="0" dirty="0"/>
              <a:t>» (</a:t>
            </a:r>
            <a:r>
              <a:rPr lang="ru-RU" b="0" dirty="0" err="1"/>
              <a:t>Елеонора</a:t>
            </a:r>
            <a:r>
              <a:rPr lang="ru-RU" b="0" dirty="0"/>
              <a:t> Рузвельт).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620688"/>
            <a:ext cx="5176227" cy="345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1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1"/>
            <a:ext cx="6624736" cy="864096"/>
          </a:xfrm>
        </p:spPr>
        <p:txBody>
          <a:bodyPr>
            <a:noAutofit/>
          </a:bodyPr>
          <a:lstStyle/>
          <a:p>
            <a:pPr algn="ctr"/>
            <a:r>
              <a:rPr lang="uk-UA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Магатма</a:t>
            </a:r>
            <a:r>
              <a:rPr lang="uk-UA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Ґанді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3672408" cy="446449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uk-UA" sz="2400" b="0" dirty="0" err="1">
                <a:solidFill>
                  <a:srgbClr val="CC0099"/>
                </a:solidFill>
              </a:rPr>
              <a:t>Магатма</a:t>
            </a:r>
            <a:r>
              <a:rPr lang="uk-UA" sz="2400" b="0" dirty="0">
                <a:solidFill>
                  <a:srgbClr val="CC0099"/>
                </a:solidFill>
              </a:rPr>
              <a:t> </a:t>
            </a:r>
            <a:r>
              <a:rPr lang="uk-UA" sz="2400" b="0" dirty="0" err="1" smtClean="0">
                <a:solidFill>
                  <a:srgbClr val="CC0099"/>
                </a:solidFill>
              </a:rPr>
              <a:t>Ґанді</a:t>
            </a:r>
            <a:r>
              <a:rPr lang="uk-UA" sz="2400" b="0" dirty="0">
                <a:solidFill>
                  <a:srgbClr val="CC0099"/>
                </a:solidFill>
              </a:rPr>
              <a:t> </a:t>
            </a:r>
            <a:r>
              <a:rPr lang="ru-RU" sz="1800" b="0" dirty="0" smtClean="0"/>
              <a:t>—</a:t>
            </a:r>
            <a:r>
              <a:rPr lang="ru-RU" sz="1800" b="0" dirty="0"/>
              <a:t>  один з </a:t>
            </a:r>
            <a:r>
              <a:rPr lang="ru-RU" sz="1800" b="0" dirty="0" err="1" smtClean="0"/>
              <a:t>керівників</a:t>
            </a:r>
            <a:r>
              <a:rPr lang="ru-RU" sz="1800" b="0" dirty="0" smtClean="0"/>
              <a:t> та </a:t>
            </a:r>
            <a:r>
              <a:rPr lang="ru-RU" sz="1800" b="0" dirty="0" err="1"/>
              <a:t>ідеологів</a:t>
            </a:r>
            <a:r>
              <a:rPr lang="ru-RU" sz="1800" b="0" dirty="0"/>
              <a:t> </a:t>
            </a:r>
            <a:r>
              <a:rPr lang="ru-RU" sz="1800" b="0" dirty="0" err="1"/>
              <a:t>національно-визвольних</a:t>
            </a:r>
            <a:r>
              <a:rPr lang="ru-RU" sz="1800" b="0" dirty="0"/>
              <a:t> </a:t>
            </a:r>
            <a:r>
              <a:rPr lang="ru-RU" sz="1800" b="0" dirty="0" err="1"/>
              <a:t>рухів</a:t>
            </a:r>
            <a:r>
              <a:rPr lang="ru-RU" sz="1800" b="0" dirty="0"/>
              <a:t> </a:t>
            </a:r>
            <a:r>
              <a:rPr lang="ru-RU" sz="1800" b="0" dirty="0" err="1"/>
              <a:t>Індії</a:t>
            </a:r>
            <a:r>
              <a:rPr lang="ru-RU" sz="1800" b="0" dirty="0"/>
              <a:t>. </a:t>
            </a:r>
            <a:r>
              <a:rPr lang="ru-RU" sz="1800" b="0" dirty="0" err="1"/>
              <a:t>Його</a:t>
            </a:r>
            <a:r>
              <a:rPr lang="ru-RU" sz="1800" b="0" dirty="0"/>
              <a:t> </a:t>
            </a:r>
            <a:r>
              <a:rPr lang="ru-RU" sz="1800" b="0" dirty="0" err="1"/>
              <a:t>філософія</a:t>
            </a:r>
            <a:r>
              <a:rPr lang="ru-RU" sz="1800" b="0" dirty="0"/>
              <a:t> </a:t>
            </a:r>
            <a:r>
              <a:rPr lang="ru-RU" sz="1800" b="0" dirty="0" err="1"/>
              <a:t>ненасилля</a:t>
            </a:r>
            <a:r>
              <a:rPr lang="ru-RU" sz="1800" b="0" dirty="0"/>
              <a:t> </a:t>
            </a:r>
            <a:r>
              <a:rPr lang="ru-RU" sz="1800" b="0" dirty="0" err="1"/>
              <a:t>вплинула</a:t>
            </a:r>
            <a:r>
              <a:rPr lang="ru-RU" sz="1800" b="0" dirty="0"/>
              <a:t> на </a:t>
            </a:r>
            <a:r>
              <a:rPr lang="ru-RU" sz="1800" b="0" dirty="0" err="1"/>
              <a:t>національні</a:t>
            </a:r>
            <a:r>
              <a:rPr lang="ru-RU" sz="1800" b="0" dirty="0"/>
              <a:t> і </a:t>
            </a:r>
            <a:r>
              <a:rPr lang="ru-RU" sz="1800" b="0" dirty="0" err="1"/>
              <a:t>міжнародні</a:t>
            </a:r>
            <a:r>
              <a:rPr lang="ru-RU" sz="1800" b="0" dirty="0"/>
              <a:t> </a:t>
            </a:r>
            <a:r>
              <a:rPr lang="ru-RU" sz="1800" b="0" dirty="0" err="1"/>
              <a:t>рухи</a:t>
            </a:r>
            <a:r>
              <a:rPr lang="ru-RU" sz="1800" b="0" dirty="0"/>
              <a:t> </a:t>
            </a:r>
            <a:r>
              <a:rPr lang="ru-RU" sz="1800" b="0" dirty="0" err="1"/>
              <a:t>прихильників</a:t>
            </a:r>
            <a:r>
              <a:rPr lang="ru-RU" sz="1800" b="0" dirty="0"/>
              <a:t> </a:t>
            </a:r>
            <a:r>
              <a:rPr lang="ru-RU" sz="1800" b="0" dirty="0" err="1"/>
              <a:t>мирних</a:t>
            </a:r>
            <a:r>
              <a:rPr lang="ru-RU" sz="1800" b="0" dirty="0"/>
              <a:t> </a:t>
            </a:r>
            <a:r>
              <a:rPr lang="ru-RU" sz="1800" b="0" dirty="0" err="1"/>
              <a:t>змін</a:t>
            </a:r>
            <a:r>
              <a:rPr lang="ru-RU" sz="1800" b="0" dirty="0"/>
              <a:t>. </a:t>
            </a:r>
            <a:endParaRPr lang="ru-RU" sz="1800" b="0" dirty="0" smtClean="0"/>
          </a:p>
          <a:p>
            <a:r>
              <a:rPr lang="ru-RU" sz="1800" b="0" dirty="0"/>
              <a:t/>
            </a:r>
            <a:br>
              <a:rPr lang="ru-RU" sz="1800" b="0" dirty="0"/>
            </a:br>
            <a:r>
              <a:rPr lang="ru-RU" sz="1800" b="0" dirty="0" smtClean="0"/>
              <a:t>До </a:t>
            </a:r>
            <a:r>
              <a:rPr lang="ru-RU" sz="1800" b="0" dirty="0" err="1"/>
              <a:t>нього</a:t>
            </a:r>
            <a:r>
              <a:rPr lang="ru-RU" sz="1800" b="0" dirty="0"/>
              <a:t> в </a:t>
            </a:r>
            <a:r>
              <a:rPr lang="ru-RU" sz="1800" b="0" dirty="0" err="1"/>
              <a:t>Індії</a:t>
            </a:r>
            <a:r>
              <a:rPr lang="ru-RU" sz="1800" b="0" dirty="0"/>
              <a:t> </a:t>
            </a:r>
            <a:r>
              <a:rPr lang="ru-RU" sz="1800" b="0" dirty="0" err="1"/>
              <a:t>ставляться</a:t>
            </a:r>
            <a:r>
              <a:rPr lang="ru-RU" sz="1800" b="0" dirty="0"/>
              <a:t> так само </a:t>
            </a:r>
            <a:r>
              <a:rPr lang="ru-RU" sz="1800" b="0" dirty="0" err="1"/>
              <a:t>шанобливо</a:t>
            </a:r>
            <a:r>
              <a:rPr lang="ru-RU" sz="1800" b="0" dirty="0"/>
              <a:t>, як і до </a:t>
            </a:r>
            <a:r>
              <a:rPr lang="ru-RU" sz="1800" b="0" dirty="0" err="1"/>
              <a:t>святих</a:t>
            </a:r>
            <a:r>
              <a:rPr lang="ru-RU" sz="1800" b="0" dirty="0"/>
              <a:t>.</a:t>
            </a:r>
            <a:br>
              <a:rPr lang="ru-RU" sz="1800" b="0" dirty="0"/>
            </a:br>
            <a:r>
              <a:rPr lang="ru-RU" sz="1800" b="0" dirty="0" err="1"/>
              <a:t>Духовний</a:t>
            </a:r>
            <a:r>
              <a:rPr lang="ru-RU" sz="1800" b="0" dirty="0"/>
              <a:t> </a:t>
            </a:r>
            <a:r>
              <a:rPr lang="ru-RU" sz="1800" b="0" dirty="0" err="1"/>
              <a:t>лідер</a:t>
            </a:r>
            <a:r>
              <a:rPr lang="ru-RU" sz="1800" b="0" dirty="0"/>
              <a:t> </a:t>
            </a:r>
            <a:r>
              <a:rPr lang="ru-RU" sz="1800" b="0" dirty="0" err="1"/>
              <a:t>нації</a:t>
            </a:r>
            <a:r>
              <a:rPr lang="ru-RU" sz="1800" b="0" dirty="0"/>
              <a:t>, </a:t>
            </a:r>
            <a:r>
              <a:rPr lang="ru-RU" sz="1800" b="0" dirty="0" err="1"/>
              <a:t>Магатма</a:t>
            </a:r>
            <a:r>
              <a:rPr lang="ru-RU" sz="1800" b="0" dirty="0"/>
              <a:t> </a:t>
            </a:r>
            <a:r>
              <a:rPr lang="ru-RU" sz="1800" b="0" dirty="0" err="1"/>
              <a:t>Ґанді</a:t>
            </a:r>
            <a:r>
              <a:rPr lang="ru-RU" sz="1800" b="0" dirty="0"/>
              <a:t> все </a:t>
            </a:r>
            <a:r>
              <a:rPr lang="ru-RU" sz="1800" b="0" dirty="0" err="1"/>
              <a:t>своє</a:t>
            </a:r>
            <a:r>
              <a:rPr lang="ru-RU" sz="1800" b="0" dirty="0"/>
              <a:t> </a:t>
            </a:r>
            <a:r>
              <a:rPr lang="ru-RU" sz="1800" b="0" dirty="0" err="1"/>
              <a:t>життя</a:t>
            </a:r>
            <a:r>
              <a:rPr lang="ru-RU" sz="1800" b="0" dirty="0"/>
              <a:t> </a:t>
            </a:r>
            <a:r>
              <a:rPr lang="ru-RU" sz="1800" b="0" dirty="0" err="1"/>
              <a:t>боровся</a:t>
            </a:r>
            <a:r>
              <a:rPr lang="ru-RU" sz="1800" b="0" dirty="0"/>
              <a:t> </a:t>
            </a:r>
            <a:r>
              <a:rPr lang="ru-RU" sz="1800" b="0" dirty="0" err="1"/>
              <a:t>проти</a:t>
            </a:r>
            <a:r>
              <a:rPr lang="ru-RU" sz="1800" b="0" dirty="0"/>
              <a:t> тих, </a:t>
            </a:r>
            <a:r>
              <a:rPr lang="ru-RU" sz="1800" b="0" dirty="0" err="1"/>
              <a:t>хто</a:t>
            </a:r>
            <a:r>
              <a:rPr lang="ru-RU" sz="1800" b="0" dirty="0"/>
              <a:t> </a:t>
            </a:r>
            <a:r>
              <a:rPr lang="ru-RU" sz="1800" b="0" dirty="0" err="1"/>
              <a:t>роздирає</a:t>
            </a:r>
            <a:r>
              <a:rPr lang="ru-RU" sz="1800" b="0" dirty="0"/>
              <a:t> </a:t>
            </a:r>
            <a:r>
              <a:rPr lang="ru-RU" sz="1800" b="0" dirty="0" err="1"/>
              <a:t>його</a:t>
            </a:r>
            <a:r>
              <a:rPr lang="ru-RU" sz="1800" b="0" dirty="0"/>
              <a:t> </a:t>
            </a:r>
            <a:r>
              <a:rPr lang="ru-RU" sz="1800" b="0" dirty="0" err="1"/>
              <a:t>країну</a:t>
            </a:r>
            <a:r>
              <a:rPr lang="ru-RU" sz="1800" b="0" dirty="0"/>
              <a:t>, </a:t>
            </a:r>
            <a:r>
              <a:rPr lang="ru-RU" sz="1800" b="0" dirty="0" err="1"/>
              <a:t>проти</a:t>
            </a:r>
            <a:r>
              <a:rPr lang="ru-RU" sz="1800" b="0" dirty="0"/>
              <a:t> </a:t>
            </a:r>
            <a:r>
              <a:rPr lang="ru-RU" sz="1800" b="0" dirty="0" err="1"/>
              <a:t>релігійних</a:t>
            </a:r>
            <a:r>
              <a:rPr lang="ru-RU" sz="1800" b="0" dirty="0"/>
              <a:t> </a:t>
            </a:r>
            <a:r>
              <a:rPr lang="ru-RU" sz="1800" b="0" dirty="0" err="1" smtClean="0"/>
              <a:t>чвар</a:t>
            </a:r>
            <a:r>
              <a:rPr lang="ru-RU" sz="1800" b="0" dirty="0"/>
              <a:t>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3312368" cy="4896544"/>
          </a:xfrm>
          <a:prstGeom prst="rect">
            <a:avLst/>
          </a:prstGeom>
          <a:ln w="38100">
            <a:solidFill>
              <a:srgbClr val="CC0099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5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791200" cy="939552"/>
          </a:xfrm>
        </p:spPr>
        <p:txBody>
          <a:bodyPr/>
          <a:lstStyle/>
          <a:p>
            <a:pPr algn="ctr"/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Цитата життя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2276872"/>
            <a:ext cx="3291840" cy="235825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0" dirty="0" err="1"/>
              <a:t>Якщо</a:t>
            </a:r>
            <a:r>
              <a:rPr lang="ru-RU" b="0" dirty="0"/>
              <a:t> </a:t>
            </a:r>
            <a:r>
              <a:rPr lang="ru-RU" b="0" dirty="0" err="1"/>
              <a:t>ти</a:t>
            </a:r>
            <a:r>
              <a:rPr lang="ru-RU" b="0" dirty="0"/>
              <a:t> </a:t>
            </a:r>
            <a:r>
              <a:rPr lang="ru-RU" b="0" dirty="0" err="1"/>
              <a:t>прагнеш</a:t>
            </a:r>
            <a:r>
              <a:rPr lang="ru-RU" b="0" dirty="0"/>
              <a:t> до </a:t>
            </a:r>
            <a:r>
              <a:rPr lang="ru-RU" b="0" dirty="0" err="1"/>
              <a:t>змін</a:t>
            </a:r>
            <a:r>
              <a:rPr lang="ru-RU" b="0" dirty="0"/>
              <a:t> в </a:t>
            </a:r>
            <a:r>
              <a:rPr lang="ru-RU" b="0" dirty="0" err="1"/>
              <a:t>майбутньому</a:t>
            </a:r>
            <a:r>
              <a:rPr lang="ru-RU" b="0" dirty="0"/>
              <a:t> - стань </a:t>
            </a:r>
            <a:r>
              <a:rPr lang="ru-RU" b="0" dirty="0" err="1"/>
              <a:t>цією</a:t>
            </a:r>
            <a:r>
              <a:rPr lang="ru-RU" b="0" dirty="0"/>
              <a:t> </a:t>
            </a:r>
            <a:r>
              <a:rPr lang="ru-RU" b="0" dirty="0" err="1"/>
              <a:t>зміною</a:t>
            </a:r>
            <a:r>
              <a:rPr lang="ru-RU" b="0" dirty="0"/>
              <a:t> в </a:t>
            </a:r>
            <a:r>
              <a:rPr lang="ru-RU" b="0" dirty="0" err="1"/>
              <a:t>сьогоденні</a:t>
            </a:r>
            <a:r>
              <a:rPr lang="ru-RU" b="0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1484784"/>
            <a:ext cx="3528393" cy="4838104"/>
          </a:xfrm>
          <a:prstGeom prst="rect">
            <a:avLst/>
          </a:prstGeom>
          <a:ln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4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uk-UA" b="1" dirty="0" err="1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Вінстон</a:t>
            </a:r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Черчилль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574800"/>
            <a:ext cx="3816424" cy="4525963"/>
          </a:xfrm>
          <a:solidFill>
            <a:schemeClr val="bg2">
              <a:lumMod val="9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sz="3600" b="0" dirty="0">
                <a:solidFill>
                  <a:srgbClr val="CC0099"/>
                </a:solidFill>
              </a:rPr>
              <a:t>Черчилль</a:t>
            </a:r>
            <a:r>
              <a:rPr lang="ru-RU" b="0" dirty="0"/>
              <a:t> </a:t>
            </a:r>
            <a:r>
              <a:rPr lang="ru-RU" b="0" dirty="0" err="1"/>
              <a:t>був</a:t>
            </a:r>
            <a:r>
              <a:rPr lang="ru-RU" b="0" dirty="0"/>
              <a:t> одним з </a:t>
            </a:r>
            <a:r>
              <a:rPr lang="ru-RU" b="0" dirty="0" err="1"/>
              <a:t>учасників</a:t>
            </a:r>
            <a:r>
              <a:rPr lang="ru-RU" b="0" dirty="0"/>
              <a:t> "</a:t>
            </a:r>
            <a:r>
              <a:rPr lang="ru-RU" b="0" dirty="0" err="1"/>
              <a:t>Великої</a:t>
            </a:r>
            <a:r>
              <a:rPr lang="ru-RU" b="0" dirty="0"/>
              <a:t> </a:t>
            </a:r>
            <a:r>
              <a:rPr lang="ru-RU" b="0" dirty="0" err="1"/>
              <a:t>трійки</a:t>
            </a:r>
            <a:r>
              <a:rPr lang="ru-RU" b="0" dirty="0"/>
              <a:t>", </a:t>
            </a:r>
            <a:r>
              <a:rPr lang="ru-RU" b="0" dirty="0" err="1"/>
              <a:t>завдяки</a:t>
            </a:r>
            <a:r>
              <a:rPr lang="ru-RU" b="0" dirty="0"/>
              <a:t> </a:t>
            </a:r>
            <a:r>
              <a:rPr lang="ru-RU" b="0" dirty="0" err="1"/>
              <a:t>якій</a:t>
            </a:r>
            <a:r>
              <a:rPr lang="ru-RU" b="0" dirty="0"/>
              <a:t> </a:t>
            </a:r>
            <a:r>
              <a:rPr lang="ru-RU" b="0" dirty="0" err="1"/>
              <a:t>сучасний</a:t>
            </a:r>
            <a:r>
              <a:rPr lang="ru-RU" b="0" dirty="0"/>
              <a:t> </a:t>
            </a:r>
            <a:r>
              <a:rPr lang="ru-RU" b="0" dirty="0" err="1"/>
              <a:t>світ</a:t>
            </a:r>
            <a:r>
              <a:rPr lang="ru-RU" b="0" dirty="0"/>
              <a:t> є </a:t>
            </a:r>
            <a:r>
              <a:rPr lang="ru-RU" b="0" dirty="0" err="1"/>
              <a:t>сьогодні</a:t>
            </a:r>
            <a:r>
              <a:rPr lang="ru-RU" b="0" dirty="0"/>
              <a:t> таким, </a:t>
            </a:r>
            <a:r>
              <a:rPr lang="ru-RU" b="0" dirty="0" err="1"/>
              <a:t>яким</a:t>
            </a:r>
            <a:r>
              <a:rPr lang="ru-RU" b="0" dirty="0"/>
              <a:t> </a:t>
            </a:r>
            <a:r>
              <a:rPr lang="ru-RU" b="0" dirty="0" err="1"/>
              <a:t>він</a:t>
            </a:r>
            <a:r>
              <a:rPr lang="ru-RU" b="0" dirty="0"/>
              <a:t> є.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 err="1"/>
              <a:t>Він</a:t>
            </a:r>
            <a:r>
              <a:rPr lang="ru-RU" b="0" dirty="0"/>
              <a:t> </a:t>
            </a:r>
            <a:r>
              <a:rPr lang="ru-RU" b="0" dirty="0" err="1"/>
              <a:t>увійшов</a:t>
            </a:r>
            <a:r>
              <a:rPr lang="ru-RU" b="0" dirty="0"/>
              <a:t> в </a:t>
            </a:r>
            <a:r>
              <a:rPr lang="ru-RU" b="0" dirty="0" err="1"/>
              <a:t>історію</a:t>
            </a:r>
            <a:r>
              <a:rPr lang="ru-RU" b="0" dirty="0"/>
              <a:t> </a:t>
            </a:r>
            <a:r>
              <a:rPr lang="ru-RU" b="0" dirty="0" err="1"/>
              <a:t>Великої</a:t>
            </a:r>
            <a:r>
              <a:rPr lang="ru-RU" b="0" dirty="0"/>
              <a:t> </a:t>
            </a:r>
            <a:r>
              <a:rPr lang="ru-RU" b="0" dirty="0" err="1"/>
              <a:t>Британії</a:t>
            </a:r>
            <a:r>
              <a:rPr lang="ru-RU" b="0" dirty="0"/>
              <a:t> як </a:t>
            </a:r>
            <a:r>
              <a:rPr lang="ru-RU" b="0" dirty="0" err="1"/>
              <a:t>найяскравіший</a:t>
            </a:r>
            <a:r>
              <a:rPr lang="ru-RU" b="0" dirty="0"/>
              <a:t> </a:t>
            </a:r>
            <a:r>
              <a:rPr lang="ru-RU" b="0" dirty="0" err="1"/>
              <a:t>англійський</a:t>
            </a:r>
            <a:r>
              <a:rPr lang="ru-RU" b="0" dirty="0"/>
              <a:t> </a:t>
            </a:r>
            <a:r>
              <a:rPr lang="ru-RU" b="0" dirty="0" err="1" smtClean="0"/>
              <a:t>політик</a:t>
            </a:r>
            <a:r>
              <a:rPr lang="ru-RU" b="0" dirty="0"/>
              <a:t> </a:t>
            </a:r>
            <a:r>
              <a:rPr lang="ru-RU" b="0" dirty="0" smtClean="0"/>
              <a:t>20 </a:t>
            </a:r>
            <a:r>
              <a:rPr lang="ru-RU" b="0" dirty="0" err="1" smtClean="0"/>
              <a:t>соліття</a:t>
            </a:r>
            <a:r>
              <a:rPr lang="ru-RU" b="0" dirty="0" smtClean="0"/>
              <a:t>. За </a:t>
            </a:r>
            <a:r>
              <a:rPr lang="ru-RU" b="0" dirty="0" err="1"/>
              <a:t>свій</a:t>
            </a:r>
            <a:r>
              <a:rPr lang="ru-RU" b="0" dirty="0"/>
              <a:t> </a:t>
            </a:r>
            <a:r>
              <a:rPr lang="ru-RU" b="0" dirty="0" err="1"/>
              <a:t>внесок</a:t>
            </a:r>
            <a:r>
              <a:rPr lang="ru-RU" b="0" dirty="0"/>
              <a:t> у </a:t>
            </a:r>
            <a:r>
              <a:rPr lang="ru-RU" b="0" dirty="0" err="1"/>
              <a:t>літературу</a:t>
            </a:r>
            <a:r>
              <a:rPr lang="ru-RU" b="0" dirty="0"/>
              <a:t> </a:t>
            </a:r>
            <a:r>
              <a:rPr lang="ru-RU" b="0" dirty="0" err="1"/>
              <a:t>Вінстон</a:t>
            </a:r>
            <a:r>
              <a:rPr lang="ru-RU" b="0" dirty="0"/>
              <a:t> Черчилль </a:t>
            </a:r>
            <a:r>
              <a:rPr lang="ru-RU" b="0" dirty="0" err="1"/>
              <a:t>отримав</a:t>
            </a:r>
            <a:r>
              <a:rPr lang="ru-RU" b="0" dirty="0"/>
              <a:t> </a:t>
            </a:r>
            <a:r>
              <a:rPr lang="ru-RU" b="0" dirty="0" err="1"/>
              <a:t>Нобелівську</a:t>
            </a:r>
            <a:r>
              <a:rPr lang="ru-RU" b="0" dirty="0"/>
              <a:t> </a:t>
            </a:r>
            <a:r>
              <a:rPr lang="ru-RU" b="0" dirty="0" err="1"/>
              <a:t>премію</a:t>
            </a:r>
            <a:r>
              <a:rPr lang="ru-RU" b="0" dirty="0"/>
              <a:t>, а за </a:t>
            </a:r>
            <a:r>
              <a:rPr lang="ru-RU" b="0" dirty="0" err="1"/>
              <a:t>політичні</a:t>
            </a:r>
            <a:r>
              <a:rPr lang="ru-RU" b="0" dirty="0"/>
              <a:t> </a:t>
            </a:r>
            <a:r>
              <a:rPr lang="ru-RU" b="0" dirty="0" err="1"/>
              <a:t>досягнення</a:t>
            </a:r>
            <a:r>
              <a:rPr lang="ru-RU" b="0" dirty="0"/>
              <a:t> став </a:t>
            </a:r>
            <a:r>
              <a:rPr lang="ru-RU" b="0" dirty="0" err="1"/>
              <a:t>почесним</a:t>
            </a:r>
            <a:r>
              <a:rPr lang="ru-RU" b="0" dirty="0"/>
              <a:t> </a:t>
            </a:r>
            <a:r>
              <a:rPr lang="ru-RU" b="0" dirty="0" err="1"/>
              <a:t>громадянином</a:t>
            </a:r>
            <a:r>
              <a:rPr lang="ru-RU" b="0" dirty="0"/>
              <a:t> США.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 err="1"/>
              <a:t>Він</a:t>
            </a:r>
            <a:r>
              <a:rPr lang="ru-RU" b="0" dirty="0"/>
              <a:t> </a:t>
            </a:r>
            <a:r>
              <a:rPr lang="ru-RU" b="0" dirty="0" err="1"/>
              <a:t>встиг</a:t>
            </a:r>
            <a:r>
              <a:rPr lang="ru-RU" b="0" dirty="0"/>
              <a:t> </a:t>
            </a:r>
            <a:r>
              <a:rPr lang="ru-RU" b="0" dirty="0" err="1"/>
              <a:t>взяти</a:t>
            </a:r>
            <a:r>
              <a:rPr lang="ru-RU" b="0" dirty="0"/>
              <a:t> участь у боях в </a:t>
            </a:r>
            <a:r>
              <a:rPr lang="ru-RU" b="0" dirty="0" err="1"/>
              <a:t>Судані</a:t>
            </a:r>
            <a:r>
              <a:rPr lang="ru-RU" b="0" dirty="0"/>
              <a:t>, і </a:t>
            </a:r>
            <a:r>
              <a:rPr lang="ru-RU" b="0" dirty="0" err="1"/>
              <a:t>був</a:t>
            </a:r>
            <a:r>
              <a:rPr lang="ru-RU" b="0" dirty="0"/>
              <a:t> </a:t>
            </a:r>
            <a:r>
              <a:rPr lang="ru-RU" b="0" dirty="0" err="1"/>
              <a:t>присутній</a:t>
            </a:r>
            <a:r>
              <a:rPr lang="ru-RU" b="0" dirty="0"/>
              <a:t> при </a:t>
            </a:r>
            <a:r>
              <a:rPr lang="ru-RU" b="0" dirty="0" err="1"/>
              <a:t>випробуваннях</a:t>
            </a:r>
            <a:r>
              <a:rPr lang="ru-RU" b="0" dirty="0"/>
              <a:t> </a:t>
            </a:r>
            <a:r>
              <a:rPr lang="ru-RU" b="0" dirty="0" err="1"/>
              <a:t>атомної</a:t>
            </a:r>
            <a:r>
              <a:rPr lang="ru-RU" b="0" dirty="0"/>
              <a:t> бомби. 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1628800"/>
            <a:ext cx="3370907" cy="4392487"/>
          </a:xfrm>
          <a:prstGeom prst="rect">
            <a:avLst/>
          </a:prstGeom>
          <a:ln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00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5791200" cy="936104"/>
          </a:xfrm>
        </p:spPr>
        <p:txBody>
          <a:bodyPr/>
          <a:lstStyle/>
          <a:p>
            <a:pPr algn="ctr"/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Цитата життя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3816424" cy="4392488"/>
          </a:xfrm>
          <a:prstGeom prst="rect">
            <a:avLst/>
          </a:prstGeom>
          <a:ln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2276872"/>
            <a:ext cx="3291840" cy="3024336"/>
          </a:xfrm>
          <a:solidFill>
            <a:schemeClr val="bg2">
              <a:lumMod val="9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0" dirty="0" err="1"/>
              <a:t>Якщо</a:t>
            </a:r>
            <a:r>
              <a:rPr lang="ru-RU" b="0" dirty="0"/>
              <a:t> </a:t>
            </a:r>
            <a:r>
              <a:rPr lang="ru-RU" b="0" dirty="0" err="1"/>
              <a:t>прагнете</a:t>
            </a:r>
            <a:r>
              <a:rPr lang="ru-RU" b="0" dirty="0"/>
              <a:t> </a:t>
            </a:r>
            <a:r>
              <a:rPr lang="ru-RU" b="0" dirty="0" err="1"/>
              <a:t>досягти</a:t>
            </a:r>
            <a:r>
              <a:rPr lang="ru-RU" b="0" dirty="0"/>
              <a:t> </a:t>
            </a:r>
            <a:r>
              <a:rPr lang="ru-RU" b="0" dirty="0" err="1"/>
              <a:t>успіху</a:t>
            </a:r>
            <a:r>
              <a:rPr lang="ru-RU" b="0" dirty="0"/>
              <a:t>, не </a:t>
            </a:r>
            <a:r>
              <a:rPr lang="ru-RU" b="0" dirty="0" err="1"/>
              <a:t>намагайтеся</a:t>
            </a:r>
            <a:r>
              <a:rPr lang="ru-RU" b="0" dirty="0"/>
              <a:t> бути </a:t>
            </a:r>
            <a:r>
              <a:rPr lang="ru-RU" b="0" dirty="0" err="1"/>
              <a:t>делікатним</a:t>
            </a:r>
            <a:r>
              <a:rPr lang="ru-RU" b="0" dirty="0"/>
              <a:t> </a:t>
            </a:r>
            <a:r>
              <a:rPr lang="ru-RU" b="0" dirty="0" err="1"/>
              <a:t>чи</a:t>
            </a:r>
            <a:r>
              <a:rPr lang="ru-RU" b="0" dirty="0"/>
              <a:t> </a:t>
            </a:r>
            <a:r>
              <a:rPr lang="ru-RU" b="0" dirty="0" err="1"/>
              <a:t>розумним</a:t>
            </a:r>
            <a:r>
              <a:rPr lang="ru-RU" b="0" dirty="0"/>
              <a:t>. </a:t>
            </a:r>
            <a:r>
              <a:rPr lang="ru-RU" b="0" dirty="0" err="1"/>
              <a:t>Використовуйте</a:t>
            </a:r>
            <a:r>
              <a:rPr lang="ru-RU" b="0" dirty="0"/>
              <a:t> </a:t>
            </a:r>
            <a:r>
              <a:rPr lang="ru-RU" b="0" dirty="0" err="1"/>
              <a:t>грубі</a:t>
            </a:r>
            <a:r>
              <a:rPr lang="ru-RU" b="0" dirty="0"/>
              <a:t> </a:t>
            </a:r>
            <a:r>
              <a:rPr lang="ru-RU" b="0" dirty="0" err="1"/>
              <a:t>прийоми</a:t>
            </a:r>
            <a:r>
              <a:rPr lang="ru-RU" b="0" dirty="0"/>
              <a:t>. </a:t>
            </a:r>
            <a:r>
              <a:rPr lang="ru-RU" b="0" dirty="0" err="1"/>
              <a:t>Бийте</a:t>
            </a:r>
            <a:r>
              <a:rPr lang="ru-RU" b="0" dirty="0"/>
              <a:t> </a:t>
            </a:r>
            <a:r>
              <a:rPr lang="ru-RU" b="0" dirty="0" err="1"/>
              <a:t>одразу</a:t>
            </a:r>
            <a:r>
              <a:rPr lang="ru-RU" b="0" dirty="0"/>
              <a:t> в </a:t>
            </a:r>
            <a:r>
              <a:rPr lang="ru-RU" b="0" dirty="0" err="1"/>
              <a:t>ціль</a:t>
            </a:r>
            <a:r>
              <a:rPr lang="ru-RU" b="0" dirty="0"/>
              <a:t>. </a:t>
            </a:r>
            <a:r>
              <a:rPr lang="ru-RU" b="0" dirty="0" err="1"/>
              <a:t>Поверніться</a:t>
            </a:r>
            <a:r>
              <a:rPr lang="ru-RU" b="0" dirty="0"/>
              <a:t> й </a:t>
            </a:r>
            <a:r>
              <a:rPr lang="ru-RU" b="0" dirty="0" err="1"/>
              <a:t>ударте</a:t>
            </a:r>
            <a:r>
              <a:rPr lang="ru-RU" b="0" dirty="0"/>
              <a:t> </a:t>
            </a:r>
            <a:r>
              <a:rPr lang="ru-RU" b="0" dirty="0" err="1"/>
              <a:t>ще</a:t>
            </a:r>
            <a:r>
              <a:rPr lang="ru-RU" b="0" dirty="0"/>
              <a:t> раз. </a:t>
            </a:r>
            <a:r>
              <a:rPr lang="ru-RU" b="0" dirty="0" err="1"/>
              <a:t>Потім</a:t>
            </a:r>
            <a:r>
              <a:rPr lang="ru-RU" b="0" dirty="0"/>
              <a:t> </a:t>
            </a:r>
            <a:r>
              <a:rPr lang="ru-RU" b="0" dirty="0" err="1"/>
              <a:t>ударте</a:t>
            </a:r>
            <a:r>
              <a:rPr lang="ru-RU" b="0" dirty="0"/>
              <a:t> </a:t>
            </a:r>
            <a:r>
              <a:rPr lang="ru-RU" b="0" dirty="0" err="1"/>
              <a:t>ще</a:t>
            </a:r>
            <a:r>
              <a:rPr lang="ru-RU" b="0" dirty="0"/>
              <a:t> – </a:t>
            </a:r>
            <a:r>
              <a:rPr lang="ru-RU" b="0" dirty="0" err="1"/>
              <a:t>сильним</a:t>
            </a:r>
            <a:r>
              <a:rPr lang="ru-RU" b="0" dirty="0"/>
              <a:t> ударом з плеча…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11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5791200" cy="1371600"/>
          </a:xfrm>
        </p:spPr>
        <p:txBody>
          <a:bodyPr/>
          <a:lstStyle/>
          <a:p>
            <a:pPr algn="ctr"/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Авраам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Лінкольн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5616" y="2060848"/>
            <a:ext cx="3291840" cy="3840480"/>
          </a:xfrm>
          <a:solidFill>
            <a:schemeClr val="bg2">
              <a:lumMod val="9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ru-RU" b="0" dirty="0" smtClean="0"/>
              <a:t>16-й </a:t>
            </a:r>
            <a:r>
              <a:rPr lang="ru-RU" b="0" dirty="0"/>
              <a:t>президент </a:t>
            </a:r>
            <a:r>
              <a:rPr lang="ru-RU" b="0" dirty="0" smtClean="0"/>
              <a:t>США, </a:t>
            </a:r>
            <a:r>
              <a:rPr lang="ru-RU" b="0" dirty="0" err="1"/>
              <a:t>національний</a:t>
            </a:r>
            <a:r>
              <a:rPr lang="ru-RU" b="0" dirty="0"/>
              <a:t> герой </a:t>
            </a:r>
            <a:r>
              <a:rPr lang="ru-RU" b="0" dirty="0" err="1"/>
              <a:t>американського</a:t>
            </a:r>
            <a:r>
              <a:rPr lang="ru-RU" b="0" dirty="0"/>
              <a:t> народу. </a:t>
            </a:r>
            <a:br>
              <a:rPr lang="ru-RU" b="0" dirty="0"/>
            </a:br>
            <a:r>
              <a:rPr lang="ru-RU" b="0" dirty="0"/>
              <a:t>Авраам </a:t>
            </a:r>
            <a:r>
              <a:rPr lang="ru-RU" b="0" dirty="0" err="1" smtClean="0"/>
              <a:t>Лінкольн</a:t>
            </a:r>
            <a:r>
              <a:rPr lang="ru-RU" b="0" dirty="0"/>
              <a:t> </a:t>
            </a:r>
            <a:r>
              <a:rPr lang="ru-RU" b="0" dirty="0" err="1" smtClean="0"/>
              <a:t>запобіг</a:t>
            </a:r>
            <a:r>
              <a:rPr lang="ru-RU" b="0" dirty="0" smtClean="0"/>
              <a:t> </a:t>
            </a:r>
            <a:r>
              <a:rPr lang="ru-RU" b="0" dirty="0" err="1"/>
              <a:t>розпаду</a:t>
            </a:r>
            <a:r>
              <a:rPr lang="ru-RU" b="0" dirty="0"/>
              <a:t> </a:t>
            </a:r>
            <a:r>
              <a:rPr lang="ru-RU" b="0" dirty="0" err="1"/>
              <a:t>Сполучених</a:t>
            </a:r>
            <a:r>
              <a:rPr lang="ru-RU" b="0" dirty="0"/>
              <a:t> </a:t>
            </a:r>
            <a:r>
              <a:rPr lang="ru-RU" b="0" dirty="0" err="1"/>
              <a:t>Штатів</a:t>
            </a:r>
            <a:r>
              <a:rPr lang="ru-RU" b="0" dirty="0"/>
              <a:t> і </a:t>
            </a:r>
            <a:r>
              <a:rPr lang="ru-RU" b="0" dirty="0" err="1" smtClean="0"/>
              <a:t>зробив</a:t>
            </a:r>
            <a:r>
              <a:rPr lang="ru-RU" b="0" dirty="0" smtClean="0"/>
              <a:t> </a:t>
            </a:r>
            <a:r>
              <a:rPr lang="ru-RU" b="0" dirty="0" err="1"/>
              <a:t>значний</a:t>
            </a:r>
            <a:r>
              <a:rPr lang="ru-RU" b="0" dirty="0"/>
              <a:t> </a:t>
            </a:r>
            <a:r>
              <a:rPr lang="ru-RU" b="0" dirty="0" err="1"/>
              <a:t>внесок</a:t>
            </a:r>
            <a:r>
              <a:rPr lang="ru-RU" b="0" dirty="0"/>
              <a:t> у </a:t>
            </a:r>
            <a:r>
              <a:rPr lang="ru-RU" b="0" dirty="0" err="1"/>
              <a:t>становлення</a:t>
            </a:r>
            <a:r>
              <a:rPr lang="ru-RU" b="0" dirty="0"/>
              <a:t> </a:t>
            </a:r>
            <a:r>
              <a:rPr lang="ru-RU" b="0" dirty="0" err="1"/>
              <a:t>американської</a:t>
            </a:r>
            <a:r>
              <a:rPr lang="ru-RU" b="0" dirty="0"/>
              <a:t> </a:t>
            </a:r>
            <a:r>
              <a:rPr lang="ru-RU" b="0" dirty="0" err="1"/>
              <a:t>нації</a:t>
            </a:r>
            <a:r>
              <a:rPr lang="ru-RU" b="0" dirty="0"/>
              <a:t> та </a:t>
            </a:r>
            <a:r>
              <a:rPr lang="ru-RU" b="0" dirty="0" err="1"/>
              <a:t>скасування</a:t>
            </a:r>
            <a:r>
              <a:rPr lang="ru-RU" b="0" dirty="0"/>
              <a:t> </a:t>
            </a:r>
            <a:r>
              <a:rPr lang="ru-RU" b="0" dirty="0" smtClean="0"/>
              <a:t>рабства.</a:t>
            </a: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 err="1"/>
              <a:t>Під</a:t>
            </a:r>
            <a:r>
              <a:rPr lang="ru-RU" b="0" dirty="0"/>
              <a:t> час </a:t>
            </a:r>
            <a:r>
              <a:rPr lang="ru-RU" b="0" dirty="0" err="1"/>
              <a:t>його</a:t>
            </a:r>
            <a:r>
              <a:rPr lang="ru-RU" b="0" dirty="0"/>
              <a:t> президентства </a:t>
            </a:r>
            <a:r>
              <a:rPr lang="ru-RU" b="0" dirty="0" err="1"/>
              <a:t>була</a:t>
            </a:r>
            <a:r>
              <a:rPr lang="ru-RU" b="0" dirty="0"/>
              <a:t> </a:t>
            </a:r>
            <a:r>
              <a:rPr lang="ru-RU" b="0" dirty="0" err="1"/>
              <a:t>також</a:t>
            </a:r>
            <a:r>
              <a:rPr lang="ru-RU" b="0" dirty="0"/>
              <a:t> </a:t>
            </a:r>
            <a:r>
              <a:rPr lang="ru-RU" b="0" dirty="0" err="1"/>
              <a:t>прокладена</a:t>
            </a:r>
            <a:r>
              <a:rPr lang="ru-RU" b="0" dirty="0"/>
              <a:t> трансконтинентальна </a:t>
            </a:r>
            <a:r>
              <a:rPr lang="ru-RU" b="0" dirty="0" err="1"/>
              <a:t>залізниця</a:t>
            </a:r>
            <a:r>
              <a:rPr lang="ru-RU" b="0" dirty="0"/>
              <a:t> до Тихого океану, </a:t>
            </a:r>
            <a:r>
              <a:rPr lang="ru-RU" b="0" dirty="0" err="1"/>
              <a:t>розширена</a:t>
            </a:r>
            <a:r>
              <a:rPr lang="ru-RU" b="0" dirty="0"/>
              <a:t> система </a:t>
            </a:r>
            <a:r>
              <a:rPr lang="ru-RU" b="0" dirty="0" err="1"/>
              <a:t>інфраструктури</a:t>
            </a:r>
            <a:r>
              <a:rPr lang="ru-RU" b="0" dirty="0"/>
              <a:t> створена нова </a:t>
            </a:r>
            <a:r>
              <a:rPr lang="ru-RU" b="0" dirty="0" err="1"/>
              <a:t>банківська</a:t>
            </a:r>
            <a:r>
              <a:rPr lang="ru-RU" b="0" dirty="0"/>
              <a:t> система, </a:t>
            </a:r>
            <a:r>
              <a:rPr lang="ru-RU" b="0" dirty="0" err="1"/>
              <a:t>вирішена</a:t>
            </a:r>
            <a:r>
              <a:rPr lang="ru-RU" b="0" dirty="0"/>
              <a:t> </a:t>
            </a:r>
            <a:r>
              <a:rPr lang="ru-RU" b="0" dirty="0" err="1"/>
              <a:t>аграрна</a:t>
            </a:r>
            <a:r>
              <a:rPr lang="ru-RU" b="0" dirty="0"/>
              <a:t> проблема. 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60848"/>
            <a:ext cx="2836087" cy="3870077"/>
          </a:xfrm>
          <a:prstGeom prst="rect">
            <a:avLst/>
          </a:prstGeom>
          <a:ln w="38100"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502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0886"/>
            <a:ext cx="5791200" cy="1371600"/>
          </a:xfrm>
        </p:spPr>
        <p:txBody>
          <a:bodyPr/>
          <a:lstStyle/>
          <a:p>
            <a:pPr algn="ctr"/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Цитата життя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3759646" cy="3759646"/>
          </a:xfrm>
          <a:prstGeom prst="rect">
            <a:avLst/>
          </a:prstGeom>
          <a:ln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080" y="2060849"/>
            <a:ext cx="3291840" cy="216024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0" dirty="0" smtClean="0"/>
              <a:t> Уряд</a:t>
            </a:r>
            <a:r>
              <a:rPr lang="ru-RU" b="0" dirty="0"/>
              <a:t>, </a:t>
            </a:r>
            <a:r>
              <a:rPr lang="ru-RU" b="0" dirty="0" err="1"/>
              <a:t>створений</a:t>
            </a:r>
            <a:r>
              <a:rPr lang="ru-RU" b="0" dirty="0"/>
              <a:t> народом, з народу і для </a:t>
            </a:r>
            <a:r>
              <a:rPr lang="ru-RU" b="0" dirty="0" smtClean="0"/>
              <a:t>народу.</a:t>
            </a:r>
            <a:r>
              <a:rPr lang="ru-RU" b="0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69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9546"/>
            <a:ext cx="5791200" cy="1371600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Маргарет </a:t>
            </a:r>
            <a:r>
              <a:rPr lang="uk-UA" b="1" dirty="0" smtClean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Тетчер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3648" y="1556792"/>
            <a:ext cx="3291840" cy="4525963"/>
          </a:xfrm>
          <a:solidFill>
            <a:schemeClr val="bg2">
              <a:lumMod val="9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b="0" dirty="0" smtClean="0"/>
              <a:t>«</a:t>
            </a:r>
            <a:r>
              <a:rPr lang="ru-RU" b="0" dirty="0" err="1"/>
              <a:t>З</a:t>
            </a:r>
            <a:r>
              <a:rPr lang="ru-RU" b="0" dirty="0" err="1" smtClean="0"/>
              <a:t>алізна</a:t>
            </a:r>
            <a:r>
              <a:rPr lang="ru-RU" b="0" dirty="0" smtClean="0"/>
              <a:t> </a:t>
            </a:r>
            <a:r>
              <a:rPr lang="ru-RU" b="0" dirty="0" err="1"/>
              <a:t>леді</a:t>
            </a:r>
            <a:r>
              <a:rPr lang="ru-RU" b="0" dirty="0"/>
              <a:t>», перша </a:t>
            </a:r>
            <a:r>
              <a:rPr lang="ru-RU" b="0" dirty="0" smtClean="0"/>
              <a:t> </a:t>
            </a:r>
            <a:r>
              <a:rPr lang="ru-RU" b="0" dirty="0" err="1"/>
              <a:t>жінка</a:t>
            </a:r>
            <a:r>
              <a:rPr lang="ru-RU" b="0" dirty="0"/>
              <a:t>, яка </a:t>
            </a:r>
            <a:r>
              <a:rPr lang="ru-RU" b="0" dirty="0" err="1"/>
              <a:t>побувала</a:t>
            </a:r>
            <a:r>
              <a:rPr lang="ru-RU" b="0" dirty="0"/>
              <a:t> на </a:t>
            </a:r>
            <a:r>
              <a:rPr lang="ru-RU" b="0" dirty="0" err="1"/>
              <a:t>посаді</a:t>
            </a:r>
            <a:r>
              <a:rPr lang="ru-RU" b="0" dirty="0"/>
              <a:t> </a:t>
            </a:r>
            <a:r>
              <a:rPr lang="ru-RU" b="0" dirty="0" err="1"/>
              <a:t>прем'єр-міністра</a:t>
            </a:r>
            <a:r>
              <a:rPr lang="ru-RU" b="0" dirty="0"/>
              <a:t> </a:t>
            </a:r>
            <a:r>
              <a:rPr lang="ru-RU" b="0" dirty="0" err="1" smtClean="0"/>
              <a:t>Великобританії</a:t>
            </a:r>
            <a:r>
              <a:rPr lang="ru-RU" b="0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 err="1"/>
              <a:t>Б</a:t>
            </a:r>
            <a:r>
              <a:rPr lang="ru-RU" b="0" dirty="0" err="1" smtClean="0"/>
              <a:t>ула</a:t>
            </a:r>
            <a:r>
              <a:rPr lang="ru-RU" b="0" dirty="0" smtClean="0"/>
              <a:t> </a:t>
            </a:r>
            <a:r>
              <a:rPr lang="ru-RU" b="0" dirty="0" err="1"/>
              <a:t>найбільш</a:t>
            </a:r>
            <a:r>
              <a:rPr lang="ru-RU" b="0" dirty="0"/>
              <a:t> </a:t>
            </a:r>
            <a:r>
              <a:rPr lang="ru-RU" b="0" dirty="0" err="1"/>
              <a:t>владної</a:t>
            </a:r>
            <a:r>
              <a:rPr lang="ru-RU" b="0" dirty="0"/>
              <a:t> </a:t>
            </a:r>
            <a:r>
              <a:rPr lang="ru-RU" b="0" dirty="0" err="1"/>
              <a:t>жінкою</a:t>
            </a:r>
            <a:r>
              <a:rPr lang="ru-RU" b="0" dirty="0"/>
              <a:t> в </a:t>
            </a:r>
            <a:r>
              <a:rPr lang="ru-RU" b="0" dirty="0" err="1"/>
              <a:t>світі</a:t>
            </a:r>
            <a:r>
              <a:rPr lang="ru-RU" b="0" dirty="0"/>
              <a:t> </a:t>
            </a:r>
            <a:r>
              <a:rPr lang="ru-RU" b="0" dirty="0" err="1"/>
              <a:t>протягом</a:t>
            </a:r>
            <a:r>
              <a:rPr lang="ru-RU" b="0" dirty="0"/>
              <a:t> десяти </a:t>
            </a:r>
            <a:r>
              <a:rPr lang="ru-RU" b="0" dirty="0" err="1"/>
              <a:t>років</a:t>
            </a:r>
            <a:r>
              <a:rPr lang="ru-RU" b="0" dirty="0" smtClean="0"/>
              <a:t>..</a:t>
            </a:r>
            <a:r>
              <a:rPr lang="ru-RU" b="0" dirty="0"/>
              <a:t> </a:t>
            </a:r>
            <a:br>
              <a:rPr lang="ru-RU" b="0" dirty="0"/>
            </a:br>
            <a:r>
              <a:rPr lang="ru-RU" b="0" dirty="0" err="1"/>
              <a:t>Тетчер</a:t>
            </a:r>
            <a:r>
              <a:rPr lang="ru-RU" b="0" dirty="0"/>
              <a:t> </a:t>
            </a:r>
            <a:r>
              <a:rPr lang="ru-RU" b="0" dirty="0" err="1"/>
              <a:t>досягла</a:t>
            </a:r>
            <a:r>
              <a:rPr lang="ru-RU" b="0" dirty="0"/>
              <a:t> </a:t>
            </a:r>
            <a:r>
              <a:rPr lang="ru-RU" b="0" dirty="0" err="1"/>
              <a:t>найвищої</a:t>
            </a:r>
            <a:r>
              <a:rPr lang="ru-RU" b="0" dirty="0"/>
              <a:t> </a:t>
            </a:r>
            <a:r>
              <a:rPr lang="ru-RU" b="0" dirty="0" err="1"/>
              <a:t>вершини</a:t>
            </a:r>
            <a:r>
              <a:rPr lang="ru-RU" b="0" dirty="0"/>
              <a:t> </a:t>
            </a:r>
            <a:r>
              <a:rPr lang="ru-RU" b="0" dirty="0" err="1"/>
              <a:t>владної</a:t>
            </a:r>
            <a:r>
              <a:rPr lang="ru-RU" b="0" dirty="0"/>
              <a:t> </a:t>
            </a:r>
            <a:r>
              <a:rPr lang="ru-RU" b="0" dirty="0" err="1"/>
              <a:t>еліти</a:t>
            </a:r>
            <a:r>
              <a:rPr lang="ru-RU" b="0" dirty="0"/>
              <a:t>, </a:t>
            </a:r>
            <a:r>
              <a:rPr lang="ru-RU" b="0" dirty="0" err="1"/>
              <a:t>присвятивши</a:t>
            </a:r>
            <a:r>
              <a:rPr lang="ru-RU" b="0" dirty="0"/>
              <a:t> все </a:t>
            </a:r>
            <a:r>
              <a:rPr lang="ru-RU" b="0" dirty="0" err="1"/>
              <a:t>своє</a:t>
            </a:r>
            <a:r>
              <a:rPr lang="ru-RU" b="0" dirty="0"/>
              <a:t> </a:t>
            </a:r>
            <a:r>
              <a:rPr lang="ru-RU" b="0" dirty="0" err="1"/>
              <a:t>життя</a:t>
            </a:r>
            <a:r>
              <a:rPr lang="ru-RU" b="0" dirty="0"/>
              <a:t> </a:t>
            </a:r>
            <a:r>
              <a:rPr lang="ru-RU" b="0" dirty="0" err="1"/>
              <a:t>цілеспрямованій</a:t>
            </a:r>
            <a:r>
              <a:rPr lang="ru-RU" b="0" dirty="0"/>
              <a:t> </a:t>
            </a:r>
            <a:r>
              <a:rPr lang="ru-RU" b="0" dirty="0" err="1" smtClean="0"/>
              <a:t>боротьбі</a:t>
            </a:r>
            <a:r>
              <a:rPr lang="ru-RU" b="0" dirty="0" smtClean="0"/>
              <a:t>. </a:t>
            </a:r>
            <a:br>
              <a:rPr lang="ru-RU" b="0" dirty="0" smtClean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>Вона </a:t>
            </a:r>
            <a:r>
              <a:rPr lang="ru-RU" b="0" dirty="0" err="1"/>
              <a:t>зробила</a:t>
            </a:r>
            <a:r>
              <a:rPr lang="ru-RU" b="0" dirty="0"/>
              <a:t> </a:t>
            </a:r>
            <a:r>
              <a:rPr lang="ru-RU" b="0" dirty="0" err="1"/>
              <a:t>неможливе</a:t>
            </a:r>
            <a:r>
              <a:rPr lang="ru-RU" b="0" dirty="0"/>
              <a:t>: дочка </a:t>
            </a:r>
            <a:r>
              <a:rPr lang="ru-RU" b="0" dirty="0" err="1"/>
              <a:t>невибагливого</a:t>
            </a:r>
            <a:r>
              <a:rPr lang="ru-RU" b="0" dirty="0"/>
              <a:t> </a:t>
            </a:r>
            <a:r>
              <a:rPr lang="ru-RU" b="0" dirty="0" err="1"/>
              <a:t>власника</a:t>
            </a:r>
            <a:r>
              <a:rPr lang="ru-RU" b="0" dirty="0"/>
              <a:t> магазину мала </a:t>
            </a:r>
            <a:r>
              <a:rPr lang="ru-RU" b="0" dirty="0" err="1"/>
              <a:t>нерозсудливість</a:t>
            </a:r>
            <a:r>
              <a:rPr lang="ru-RU" b="0" dirty="0"/>
              <a:t> </a:t>
            </a:r>
            <a:r>
              <a:rPr lang="ru-RU" b="0" dirty="0" err="1"/>
              <a:t>вторгнутися</a:t>
            </a:r>
            <a:r>
              <a:rPr lang="ru-RU" b="0" dirty="0"/>
              <a:t> в </a:t>
            </a:r>
            <a:r>
              <a:rPr lang="ru-RU" b="0" dirty="0" err="1"/>
              <a:t>надійно</a:t>
            </a:r>
            <a:r>
              <a:rPr lang="ru-RU" b="0" dirty="0"/>
              <a:t> </a:t>
            </a:r>
            <a:r>
              <a:rPr lang="ru-RU" b="0" dirty="0" err="1"/>
              <a:t>захищену</a:t>
            </a:r>
            <a:r>
              <a:rPr lang="ru-RU" b="0" dirty="0"/>
              <a:t> </a:t>
            </a:r>
            <a:r>
              <a:rPr lang="ru-RU" b="0" dirty="0" err="1"/>
              <a:t>фортецю</a:t>
            </a:r>
            <a:r>
              <a:rPr lang="ru-RU" b="0" dirty="0"/>
              <a:t> </a:t>
            </a:r>
            <a:r>
              <a:rPr lang="ru-RU" b="0" dirty="0" err="1"/>
              <a:t>чоловічої</a:t>
            </a:r>
            <a:r>
              <a:rPr lang="ru-RU" b="0" dirty="0"/>
              <a:t> </a:t>
            </a:r>
            <a:r>
              <a:rPr lang="ru-RU" b="0" dirty="0" err="1"/>
              <a:t>влади</a:t>
            </a:r>
            <a:r>
              <a:rPr lang="ru-RU" b="0" dirty="0"/>
              <a:t> і стати </a:t>
            </a:r>
            <a:r>
              <a:rPr lang="ru-RU" b="0" dirty="0" err="1"/>
              <a:t>прем'єр-міністром</a:t>
            </a:r>
            <a:r>
              <a:rPr lang="ru-RU" b="0" dirty="0"/>
              <a:t> </a:t>
            </a:r>
            <a:r>
              <a:rPr lang="ru-RU" b="0" dirty="0" err="1"/>
              <a:t>Великобританії</a:t>
            </a:r>
            <a:r>
              <a:rPr lang="ru-RU" b="0" dirty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298366" cy="4397821"/>
          </a:xfrm>
          <a:prstGeom prst="rect">
            <a:avLst/>
          </a:prstGeom>
          <a:ln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721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5791200" cy="1371600"/>
          </a:xfrm>
        </p:spPr>
        <p:txBody>
          <a:bodyPr/>
          <a:lstStyle/>
          <a:p>
            <a:pPr algn="ctr"/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Цитата життя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2871936" cy="4427568"/>
          </a:xfrm>
          <a:prstGeom prst="rect">
            <a:avLst/>
          </a:prstGeom>
          <a:ln>
            <a:solidFill>
              <a:srgbClr val="CC0099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0" dirty="0"/>
              <a:t>Будь-яка </a:t>
            </a:r>
            <a:r>
              <a:rPr lang="ru-RU" b="0" dirty="0" err="1"/>
              <a:t>жінка</a:t>
            </a:r>
            <a:r>
              <a:rPr lang="ru-RU" b="0" dirty="0"/>
              <a:t>, </a:t>
            </a:r>
            <a:r>
              <a:rPr lang="ru-RU" b="0" dirty="0" err="1"/>
              <a:t>що</a:t>
            </a:r>
            <a:r>
              <a:rPr lang="ru-RU" b="0" dirty="0"/>
              <a:t> </a:t>
            </a:r>
            <a:r>
              <a:rPr lang="ru-RU" b="0" dirty="0" err="1"/>
              <a:t>розуміє</a:t>
            </a:r>
            <a:r>
              <a:rPr lang="ru-RU" b="0" dirty="0"/>
              <a:t> </a:t>
            </a:r>
            <a:r>
              <a:rPr lang="ru-RU" b="0" dirty="0" err="1"/>
              <a:t>проблеми</a:t>
            </a:r>
            <a:r>
              <a:rPr lang="ru-RU" b="0" dirty="0"/>
              <a:t>, </a:t>
            </a:r>
            <a:r>
              <a:rPr lang="ru-RU" b="0" dirty="0" err="1"/>
              <a:t>які</a:t>
            </a:r>
            <a:r>
              <a:rPr lang="ru-RU" b="0" dirty="0"/>
              <a:t> </a:t>
            </a:r>
            <a:r>
              <a:rPr lang="ru-RU" b="0" dirty="0" err="1"/>
              <a:t>виникають</a:t>
            </a:r>
            <a:r>
              <a:rPr lang="ru-RU" b="0" dirty="0"/>
              <a:t> при </a:t>
            </a:r>
            <a:r>
              <a:rPr lang="ru-RU" b="0" dirty="0" err="1"/>
              <a:t>управлінні</a:t>
            </a:r>
            <a:r>
              <a:rPr lang="ru-RU" b="0" dirty="0"/>
              <a:t> </a:t>
            </a:r>
            <a:r>
              <a:rPr lang="ru-RU" b="0" dirty="0" err="1"/>
              <a:t>будинком</a:t>
            </a:r>
            <a:r>
              <a:rPr lang="ru-RU" b="0" dirty="0"/>
              <a:t>, </a:t>
            </a:r>
            <a:r>
              <a:rPr lang="ru-RU" b="0" dirty="0" err="1"/>
              <a:t>може</a:t>
            </a:r>
            <a:r>
              <a:rPr lang="ru-RU" b="0" dirty="0"/>
              <a:t> </a:t>
            </a:r>
            <a:r>
              <a:rPr lang="ru-RU" b="0" dirty="0" err="1"/>
              <a:t>зрозуміти</a:t>
            </a:r>
            <a:r>
              <a:rPr lang="ru-RU" b="0" dirty="0"/>
              <a:t> </a:t>
            </a:r>
            <a:r>
              <a:rPr lang="ru-RU" b="0" dirty="0" err="1"/>
              <a:t>проблеми</a:t>
            </a:r>
            <a:r>
              <a:rPr lang="ru-RU" b="0" dirty="0"/>
              <a:t>, </a:t>
            </a:r>
            <a:r>
              <a:rPr lang="ru-RU" b="0" dirty="0" err="1"/>
              <a:t>які</a:t>
            </a:r>
            <a:r>
              <a:rPr lang="ru-RU" b="0" dirty="0"/>
              <a:t> </a:t>
            </a:r>
            <a:r>
              <a:rPr lang="ru-RU" b="0" dirty="0" err="1"/>
              <a:t>виникають</a:t>
            </a:r>
            <a:r>
              <a:rPr lang="ru-RU" b="0" dirty="0"/>
              <a:t> при </a:t>
            </a:r>
            <a:r>
              <a:rPr lang="ru-RU" b="0" dirty="0" err="1"/>
              <a:t>управлінні</a:t>
            </a:r>
            <a:r>
              <a:rPr lang="ru-RU" b="0" dirty="0"/>
              <a:t> </a:t>
            </a:r>
            <a:r>
              <a:rPr lang="ru-RU" b="0" dirty="0" err="1"/>
              <a:t>країною</a:t>
            </a:r>
            <a:r>
              <a:rPr lang="ru-RU" b="0" dirty="0"/>
              <a:t>. 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2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155</TotalTime>
  <Words>254</Words>
  <Application>Microsoft Office PowerPoint</Application>
  <PresentationFormat>Екран (4:3)</PresentationFormat>
  <Paragraphs>29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Главная</vt:lpstr>
      <vt:lpstr>Видатні політичні лідери</vt:lpstr>
      <vt:lpstr>Магатма Ґанді</vt:lpstr>
      <vt:lpstr>Цитата життя</vt:lpstr>
      <vt:lpstr>Вінстон Черчилль </vt:lpstr>
      <vt:lpstr>Цитата життя</vt:lpstr>
      <vt:lpstr>Авраам Лінкольн</vt:lpstr>
      <vt:lpstr>Цитата життя</vt:lpstr>
      <vt:lpstr>Маргарет Тетчер</vt:lpstr>
      <vt:lpstr>Цитата життя</vt:lpstr>
      <vt:lpstr>Шарль де Голль</vt:lpstr>
      <vt:lpstr>Цитата життя</vt:lpstr>
      <vt:lpstr>Барак Обама</vt:lpstr>
      <vt:lpstr>Цитата життя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Видатні політичні лідери</dc:title>
  <dc:creator>s</dc:creator>
  <cp:lastModifiedBy>Користувач</cp:lastModifiedBy>
  <cp:revision>18</cp:revision>
  <dcterms:created xsi:type="dcterms:W3CDTF">2018-09-19T12:11:51Z</dcterms:created>
  <dcterms:modified xsi:type="dcterms:W3CDTF">2018-09-28T07:46:18Z</dcterms:modified>
</cp:coreProperties>
</file>