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7" r:id="rId11"/>
    <p:sldId id="268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2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43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58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76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09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58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9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75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0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23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951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60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6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64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9D91-BA3E-4E89-9C6A-389C482B6EE7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9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6759B19-3FAA-30D3-34A8-7FE8F179F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" y="-38507"/>
            <a:ext cx="12109806" cy="6848496"/>
          </a:xfrm>
        </p:spPr>
      </p:pic>
    </p:spTree>
    <p:extLst>
      <p:ext uri="{BB962C8B-B14F-4D97-AF65-F5344CB8AC3E}">
        <p14:creationId xmlns:p14="http://schemas.microsoft.com/office/powerpoint/2010/main" val="380971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5AAC9A-32CA-76E7-D632-403AAFAC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744" y="369871"/>
            <a:ext cx="7466868" cy="6273764"/>
          </a:xfrm>
        </p:spPr>
        <p:txBody>
          <a:bodyPr>
            <a:normAutofit/>
          </a:bodyPr>
          <a:lstStyle/>
          <a:p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визначенням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Семюеля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Гантінгтона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ідентичністю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індивідуальне/групове відчуття себе, продукт самосвідомості, який передбачає, що “я”/“ми” володіємо певними відмінними якостями, що відрізняють “мене”/“нас”  від “тебе”/“вас”. </a:t>
            </a:r>
          </a:p>
          <a:p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 може від народження мати певні елементи ідентичності (ім’я, стать, походження, громадянство), проте, вони не стануть частиною її ідентичності, поки ця дитина не усвідомить їх і не стане визначати себе відповідно до них</a:t>
            </a:r>
          </a:p>
          <a:p>
            <a:pPr marL="0" indent="0">
              <a:buNone/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Huntington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P.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?). </a:t>
            </a:r>
            <a:endParaRPr lang="uk-UA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D9FE9F-BDF5-5086-C639-436FF982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1817135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4A430-C8F6-89BD-B918-A8189285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492" y="821933"/>
            <a:ext cx="9275120" cy="508928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Ідентичність передбачає внутрішнє відчуття приналежності до визначеної соціокультурної спільноти через подібність до них та одночасно відмінності від представників інших соціокультурних спільнот.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включає сукупність уявлень людини про себе, своє становище в суспільстві, ототожнення з певними групами, культурними моделями, соціальні обов’язки, а також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ціннісно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-емоційне ставлення до цих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обов’язків.</a:t>
            </a:r>
          </a:p>
          <a:p>
            <a:pPr marL="0" indent="0" algn="just">
              <a:buNone/>
            </a:pP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Складовими ідентичності людини є: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когнітивна,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емоційна,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мотиваційна.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292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76223-DE13-6B2C-9141-81B48ACD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Самобутність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11C627F-E332-EE3D-30AA-530F9BF24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59" y="2133599"/>
            <a:ext cx="7846295" cy="4185007"/>
          </a:xfrm>
        </p:spPr>
      </p:pic>
    </p:spTree>
    <p:extLst>
      <p:ext uri="{BB962C8B-B14F-4D97-AF65-F5344CB8AC3E}">
        <p14:creationId xmlns:p14="http://schemas.microsoft.com/office/powerpoint/2010/main" val="19292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71DBA-9D5B-A3CE-B711-33BC5668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Чинники, які визначають нашу ідентичність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DBB80-3541-AB72-C4B8-8FB94513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Історія (спільне походження, досвід </a:t>
            </a:r>
            <a:r>
              <a:rPr lang="uk-UA" sz="3800" i="1" dirty="0" err="1">
                <a:solidFill>
                  <a:schemeClr val="accent1">
                    <a:lumMod val="75000"/>
                  </a:schemeClr>
                </a:solidFill>
              </a:rPr>
              <a:t>перемог</a:t>
            </a:r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 та поразок</a:t>
            </a:r>
            <a:r>
              <a:rPr lang="uk-UA" sz="3800" b="1" i="1" dirty="0">
                <a:solidFill>
                  <a:schemeClr val="accent1">
                    <a:lumMod val="75000"/>
                  </a:schemeClr>
                </a:solidFill>
              </a:rPr>
              <a:t>, герої</a:t>
            </a:r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Мова</a:t>
            </a:r>
          </a:p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Культура (традиції)</a:t>
            </a:r>
          </a:p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Релігія (віра)</a:t>
            </a:r>
          </a:p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Територія (народ стає нацією)</a:t>
            </a:r>
          </a:p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Символіка (прапор, герб, гімн, калина…)</a:t>
            </a:r>
          </a:p>
          <a:p>
            <a:r>
              <a:rPr lang="uk-UA" sz="3800" i="1" dirty="0">
                <a:solidFill>
                  <a:schemeClr val="accent1">
                    <a:lumMod val="75000"/>
                  </a:schemeClr>
                </a:solidFill>
              </a:rPr>
              <a:t>громадянство</a:t>
            </a:r>
          </a:p>
          <a:p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4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3B05B30-8C78-B6D8-539F-4D6516AC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4" y="0"/>
            <a:ext cx="12255177" cy="6858000"/>
          </a:xfrm>
        </p:spPr>
      </p:pic>
    </p:spTree>
    <p:extLst>
      <p:ext uri="{BB962C8B-B14F-4D97-AF65-F5344CB8AC3E}">
        <p14:creationId xmlns:p14="http://schemas.microsoft.com/office/powerpoint/2010/main" val="131184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6ED1C59-C0B5-22AA-1473-0882B3B2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35"/>
            <a:ext cx="11712539" cy="6844466"/>
          </a:xfrm>
        </p:spPr>
      </p:pic>
    </p:spTree>
    <p:extLst>
      <p:ext uri="{BB962C8B-B14F-4D97-AF65-F5344CB8AC3E}">
        <p14:creationId xmlns:p14="http://schemas.microsoft.com/office/powerpoint/2010/main" val="216902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3B93BF0-997A-84C6-0F12-861FB189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60" y="1"/>
            <a:ext cx="12057208" cy="6858000"/>
          </a:xfrm>
        </p:spPr>
      </p:pic>
    </p:spTree>
    <p:extLst>
      <p:ext uri="{BB962C8B-B14F-4D97-AF65-F5344CB8AC3E}">
        <p14:creationId xmlns:p14="http://schemas.microsoft.com/office/powerpoint/2010/main" val="280193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7C723B4-A9E4-B444-8020-B9C67A371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921"/>
            <a:ext cx="11702265" cy="6897922"/>
          </a:xfrm>
        </p:spPr>
      </p:pic>
    </p:spTree>
    <p:extLst>
      <p:ext uri="{BB962C8B-B14F-4D97-AF65-F5344CB8AC3E}">
        <p14:creationId xmlns:p14="http://schemas.microsoft.com/office/powerpoint/2010/main" val="355678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E64FB0A-14DD-3574-298C-6568AFB6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" y="0"/>
            <a:ext cx="12179808" cy="6858000"/>
          </a:xfrm>
        </p:spPr>
      </p:pic>
    </p:spTree>
    <p:extLst>
      <p:ext uri="{BB962C8B-B14F-4D97-AF65-F5344CB8AC3E}">
        <p14:creationId xmlns:p14="http://schemas.microsoft.com/office/powerpoint/2010/main" val="109432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605B334-74FE-788F-F705-6B9C784CF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839" cy="6858000"/>
          </a:xfrm>
        </p:spPr>
      </p:pic>
    </p:spTree>
    <p:extLst>
      <p:ext uri="{BB962C8B-B14F-4D97-AF65-F5344CB8AC3E}">
        <p14:creationId xmlns:p14="http://schemas.microsoft.com/office/powerpoint/2010/main" val="113275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9C02A12-1322-824E-8322-F794E120C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8777" cy="6858000"/>
          </a:xfrm>
        </p:spPr>
      </p:pic>
    </p:spTree>
    <p:extLst>
      <p:ext uri="{BB962C8B-B14F-4D97-AF65-F5344CB8AC3E}">
        <p14:creationId xmlns:p14="http://schemas.microsoft.com/office/powerpoint/2010/main" val="192682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7A719-1A1E-E421-5273-8373DBAD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7" y="644658"/>
            <a:ext cx="9634715" cy="58075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Ідентичність є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екзистенційною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характеристикою людини.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Самоідентифікація та належність до спільнот, встановлення соціальних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зв’язків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– базові потреби людини ).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«ідентичність» та «політика ідентичності» виникли відносно нещодавно. Введення до наукового обігу першого </a:t>
            </a:r>
            <a:r>
              <a:rPr lang="uk-UA" sz="2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повʼязують</a:t>
            </a: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іменем психолога </a:t>
            </a:r>
            <a:r>
              <a:rPr lang="uk-UA" sz="2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Еріка </a:t>
            </a:r>
            <a:r>
              <a:rPr lang="uk-UA" sz="22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Еріксона</a:t>
            </a:r>
            <a:r>
              <a:rPr lang="uk-UA" sz="2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1950-х рр., а друге поняття </a:t>
            </a:r>
            <a:r>
              <a:rPr lang="uk-UA" sz="2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зʼявилося</a:t>
            </a: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культурній політиці у 1980-1990-х рр.</a:t>
            </a:r>
            <a:b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Сьогодні термін «ідентичність» використовують для позначення багатьох явищ: від соціальних категорій чи ролей до основної інформації про людину (особисті дані). Дискурс по питанням ідентичності продовжує бути відкритим.</a:t>
            </a:r>
            <a:b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099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307</Words>
  <Application>Microsoft Office PowerPoint</Application>
  <PresentationFormat>Широкий екран</PresentationFormat>
  <Paragraphs>20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Ідентичність є екзистенційною характеристикою людини.  Самоідентифікація та належність до спільнот, встановлення соціальних зв’язків – базові потреби людини ).  Поняття «ідентичність» та «політика ідентичності» виникли відносно нещодавно. Введення до наукового обігу першого повʼязують з іменем психолога Еріка Еріксона у 1950-х рр., а друге поняття зʼявилося у культурній політиці у 1980-1990-х рр.    Сьогодні термін «ідентичність» використовують для позначення багатьох явищ: від соціальних категорій чи ролей до основної інформації про людину (особисті дані). Дискурс по питанням ідентичності продовжує бути відкритим.   </vt:lpstr>
      <vt:lpstr>Презентація PowerPoint</vt:lpstr>
      <vt:lpstr>Презентація PowerPoint</vt:lpstr>
      <vt:lpstr>Самобутність</vt:lpstr>
      <vt:lpstr>Чинники, які визначають нашу ідентичність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Olga</cp:lastModifiedBy>
  <cp:revision>6</cp:revision>
  <dcterms:created xsi:type="dcterms:W3CDTF">2023-09-05T20:08:02Z</dcterms:created>
  <dcterms:modified xsi:type="dcterms:W3CDTF">2024-02-11T21:43:49Z</dcterms:modified>
</cp:coreProperties>
</file>