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4" r:id="rId5"/>
    <p:sldId id="263" r:id="rId6"/>
    <p:sldId id="259" r:id="rId7"/>
    <p:sldId id="261" r:id="rId8"/>
    <p:sldId id="262" r:id="rId9"/>
    <p:sldId id="260" r:id="rId10"/>
    <p:sldId id="265" r:id="rId11"/>
    <p:sldId id="267" r:id="rId12"/>
    <p:sldId id="273" r:id="rId13"/>
    <p:sldId id="271" r:id="rId14"/>
    <p:sldId id="269" r:id="rId15"/>
    <p:sldId id="272" r:id="rId16"/>
    <p:sldId id="270" r:id="rId17"/>
    <p:sldId id="268" r:id="rId18"/>
    <p:sldId id="276" r:id="rId19"/>
    <p:sldId id="275" r:id="rId20"/>
    <p:sldId id="274" r:id="rId21"/>
    <p:sldId id="279" r:id="rId22"/>
    <p:sldId id="277" r:id="rId23"/>
    <p:sldId id="280" r:id="rId24"/>
    <p:sldId id="278" r:id="rId25"/>
    <p:sldId id="282" r:id="rId26"/>
    <p:sldId id="283" r:id="rId27"/>
    <p:sldId id="284" r:id="rId28"/>
    <p:sldId id="281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7"/>
    <p:restoredTop sz="96137"/>
  </p:normalViewPr>
  <p:slideViewPr>
    <p:cSldViewPr snapToGrid="0">
      <p:cViewPr>
        <p:scale>
          <a:sx n="132" d="100"/>
          <a:sy n="132" d="100"/>
        </p:scale>
        <p:origin x="168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5257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4724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8442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4419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9580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46077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647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5100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4774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367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3728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4866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92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92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496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8718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5C6C0-A120-0940-B0EA-99689818F1FD}" type="datetimeFigureOut">
              <a:rPr lang="ru-UA" smtClean="0"/>
              <a:t>28.04.2025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A35E44-EDA1-B649-8011-E457DFC3060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8703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298BC-E989-4175-0AEB-A46C7E164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Розподіл і маркетингова логістика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2F0B96-2DCA-EE4B-3DBD-D4D0582161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2572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53EAD574-BBDF-2096-8395-348B645781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8175" y="1418431"/>
            <a:ext cx="5930900" cy="4089400"/>
          </a:xfrm>
        </p:spPr>
      </p:pic>
    </p:spTree>
    <p:extLst>
      <p:ext uri="{BB962C8B-B14F-4D97-AF65-F5344CB8AC3E}">
        <p14:creationId xmlns:p14="http://schemas.microsoft.com/office/powerpoint/2010/main" val="617493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регламентують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ланок.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матеріально-технічного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транспортно-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експедиційних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перевізного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.3.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Логістична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процесу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можно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зобразити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1.20).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5393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83BB365-1C96-B4AC-0492-11924A914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5182" y="1168400"/>
            <a:ext cx="5829300" cy="2260600"/>
          </a:xfrm>
        </p:spPr>
      </p:pic>
    </p:spTree>
    <p:extLst>
      <p:ext uri="{BB962C8B-B14F-4D97-AF65-F5344CB8AC3E}">
        <p14:creationId xmlns:p14="http://schemas.microsoft.com/office/powerpoint/2010/main" val="36430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портфеля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(продажу);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 – 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зобов’язань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13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14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15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16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17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платоспроможного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3830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138223"/>
            <a:ext cx="11791507" cy="64097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ланцюжком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1→2→5→8→11→14→17;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ланцюжком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1→3→5→9→12→15→17;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(грошового),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ланцюжком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1→4→7→10→13→16→17.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Послідовність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взаємопов’язані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блоки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організаційно-аналітичний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блок,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1 по 4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організаційно-технічний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блок,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5 по 10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матеріально-речових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організаційно-управлінський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блок,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11 по 17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таких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контроль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межами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межах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 результат (поставка товару,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1207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E3B543-12AD-69AE-3DFB-96A4EF8DE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51" y="189187"/>
            <a:ext cx="11014841" cy="6547944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основу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Стандарти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сконцентровані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 (рис. 1.21).</a:t>
            </a:r>
          </a:p>
          <a:p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019F771-EE26-9168-AE1D-145D1AB98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420" y="2002254"/>
            <a:ext cx="5069928" cy="423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871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6C669CD4-A25A-FE9E-6FDE-D9BFD0DC0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559" y="304801"/>
            <a:ext cx="10657489" cy="6253654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Елементи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поставкою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найсуттєвіший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Елементи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захист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неякісного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пакувальних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тари;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скарг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повторну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Перший крок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стандартів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найвагоміше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стандарти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встановлюватися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уявлень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керівництва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стандартами.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згладжування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стандартами.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обирається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771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.5.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внутрішньоскладське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перевалка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експедиція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порожніх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служб складу, але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контролю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Розвантаження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орієнтуватися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правильний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навантажувально-розвантажувального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найкоротший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змінімальними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втратами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простої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контроль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фізичної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прибулого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інформаційну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систему,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вантажної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одиниці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7524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Внутрішньоскладське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зонами складу.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всередині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наскрізними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прямоточними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маршрутами.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перевалок з одного виду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проходи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норм.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впорядкованого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адресного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принципом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умов, 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Комплектація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відвантаження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відібраного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для конкретного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тару);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5220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експедиція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склад, і сам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виправдовує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збільшуються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поширена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виправдана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централізована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доставка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складом.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оптимальних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маршрутів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з'являється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реальна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дрібними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частішими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порожніх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роль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Товароносії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піддони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контейнери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тара,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багатооборотними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достовірно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контроль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Головною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такому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безперебійне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ресурсами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потоку.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Параметрами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величина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частота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поповнювана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альтернативними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138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2CA6B8-B627-0EA9-FE33-A3ACC9722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559" y="462455"/>
            <a:ext cx="11246069" cy="6096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.1. Роль,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Початок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70-ті роки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наскрізного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моніторингу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прямування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напівфабрикатів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дало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побачити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величезні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характерні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традиційних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схем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потоками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тлумачення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взаємопов'язує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метою маркетингу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потреби, то метою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вигодою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ринку.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Принципова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методичній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матеріалопровідної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70763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–максимум».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запаси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проста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класичною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величиною.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складах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критичного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називається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на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безперебійної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7381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(раз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місяць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 на квартал),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перевіряють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Таким чином,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Величину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систему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–максимум».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граничного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Очевидно,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темпів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«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–максимум»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тут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6281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конкретна робота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всередині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моменту, коли на склад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відвантажити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параметр, як цикл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Цикл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з моменту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моменту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погоджуються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обробляються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системами,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перевізниками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суворо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стежити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"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фазу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вирівняти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опрацювання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"гора»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одночасне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"Гора"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опрацювання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якась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вплинути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вдасться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збалансувати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згладити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спади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5741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Розглянемо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шляхи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виїзні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офісом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таким чином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планомірне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телефонують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Передача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моменту,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моменту,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Опрацювання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перевіряється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перевіряється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платоспроможність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заповнюються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бланки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агенту з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бухгалтерія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трансакцію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добору товару;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поділяють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термінові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7726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Добір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починається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документа,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конкретному складу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комп’ютер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Доставка товару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перевізник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забирає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моменту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усередині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причепа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контейнера.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перевізники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доставки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вантажовідправнику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штраф,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передача,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доставка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старанно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відпрацьовані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вміло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скоординовані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суворим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контролем, 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4936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способу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Недосконале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запаси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оборотного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повітряного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трубопровідного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них.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чимало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залізнично-автомобільні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автомобільно-водні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автомобільно-повітряні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залізнично-водні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таблиці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1.13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недоліки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перевозяться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видом транспорту.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81488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54666D2-BEC9-3E0D-89A3-3C88DCC606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1906" y="900906"/>
            <a:ext cx="6489700" cy="5461000"/>
          </a:xfrm>
        </p:spPr>
      </p:pic>
    </p:spTree>
    <p:extLst>
      <p:ext uri="{BB962C8B-B14F-4D97-AF65-F5344CB8AC3E}">
        <p14:creationId xmlns:p14="http://schemas.microsoft.com/office/powerpoint/2010/main" val="3095819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14E08500-24F6-EFED-3CD7-4016F230BA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7806" y="1281906"/>
            <a:ext cx="6057900" cy="4699000"/>
          </a:xfrm>
        </p:spPr>
      </p:pic>
    </p:spTree>
    <p:extLst>
      <p:ext uri="{BB962C8B-B14F-4D97-AF65-F5344CB8AC3E}">
        <p14:creationId xmlns:p14="http://schemas.microsoft.com/office/powerpoint/2010/main" val="4254045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E871F-E112-E71C-BF12-9F06F75B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336331"/>
            <a:ext cx="11561379" cy="6379779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металургійної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гірничодобувної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залізницею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найрентабельнішим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видом транспорту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навалом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вугілля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сільськогосподарської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далекі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центри.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транспорту,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транспорту,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порядку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Метою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регулярності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Автомобільний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починає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далекі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США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 усе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1600 км.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на таких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відстанях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збиранням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ланок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маршрутах руху.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3277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55B7F6-2344-AFB1-C06A-4DD7BE8A1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51" y="367862"/>
            <a:ext cx="11445765" cy="6400799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про вид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газоподібні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тарно-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штучні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великогабаритні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ваговиті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характеристику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фізико-механічні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вид тари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епізодичні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регулярні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режими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одно-,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тризмінні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клімат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помірний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спекотний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холодний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дороги,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рельєф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гори,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пагорби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план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смуг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ушкодження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вантажоперевізників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транзиту);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транспорту);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шкоди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маршрутів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частота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34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ринковому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просторі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низка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призвели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звертання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 перестав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транспортом, треба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менеджмент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скасували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на макро-, так і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мікрорівні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досягла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максимуму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труднощі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сферу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резерви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часу.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Відбулися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докорінні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філософії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омертвляє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розширився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той товар,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Відбулися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революційні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множині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великими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таким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11949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2E7BEF-130F-0189-E32D-D3FBF234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269" y="388883"/>
            <a:ext cx="11445765" cy="626416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транспортного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конкретного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прерогативою транспортного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менеджера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навантажувальні-розвантажувальні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 вагона, судна,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режим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заходи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пожежної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техніко-хімічними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властивостями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створено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пристрої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підйомні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навантажувачі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грейфери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захвати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судна,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упаковано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марковано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правилами,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перевезено,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транспортабельному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4239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1E8093-3F52-EE60-BD41-C00A3250C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315311"/>
            <a:ext cx="11319641" cy="643233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Вантажовласники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регулярність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строки (в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доставка точно в строк),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дверей до дверей»;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пункту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тарифи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місцезнаходження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тари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пакувальних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вантажопідйомності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суперечливими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 в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оплати поставок;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частота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матеріаломісткість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час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94355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EA3E29-79F4-1859-C54E-8BD5AF5F3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79" y="357353"/>
            <a:ext cx="11393214" cy="6379778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те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вантажовласників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експерти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вантажовласники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альтернатив, робота з великою базою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багатоваріантних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комп’ютерних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65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/>
          <a:lstStyle/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З'явилися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активному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1.18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стрілками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експедирування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документооборот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10ECEC-8DBD-D6CD-1264-DB790C0BB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7094" y="2409822"/>
            <a:ext cx="5923501" cy="387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2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потреби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бажаний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періодичність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поставок,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вид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розробляють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й доставки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схему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проміжного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ритмічність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регулярність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Оперативно-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переналагоджень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якомога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одноразового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Мінімізація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пов’язана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меншенням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одночасно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надійності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усієї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погіршуються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перш за все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старих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ділянками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синхронність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ділянок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відкриває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того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матеріально-речові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інфраструктура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організаційно-економічні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законодавча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нормативна база)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інформаційно-технічні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обчислювальна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моделей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3806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потоками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перетворень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в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служб.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проблем,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контроль.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перспективних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оперативних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кон’юнктури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ринку;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плану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кампаній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кошторисів-витрат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тарного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доставка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допродажного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післяпродажного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представництв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2044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контролю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статистичний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бухгалтерський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велике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різноманіття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логістичних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такими факторами 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масштаби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чисельність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769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Деталізація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внутрішньої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потоком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вирішують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потоками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полягають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планами,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розробленні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графіків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мехнізмів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маршрутів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руху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потоку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матеріально-технічного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увага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приділяється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пов’язаним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збереженням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доукомплектування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Особливе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територіально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роз’єднаних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Акцентується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надлишків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прогресивних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тари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майстерень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найкращих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маршрутів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 точки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поставок,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такому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відвантаженням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4253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40E3-3567-77CD-12C9-AB0B69F4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78372"/>
            <a:ext cx="11676994" cy="616957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потоку,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збереженням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регулюванням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проведенням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переговорів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графіків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доставки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транспорту.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розробляються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маршрути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ланками.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1.19 наведено структуру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сконцентровані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управляючому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82070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1606</TotalTime>
  <Words>5280</Words>
  <Application>Microsoft Macintosh PowerPoint</Application>
  <PresentationFormat>Широкоэкранный</PresentationFormat>
  <Paragraphs>216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Розподіл і маркетингова логістика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Розподіл і маркетингова логістика</dc:title>
  <dc:creator>Александр Ткачук</dc:creator>
  <cp:lastModifiedBy>Александр Ткачук</cp:lastModifiedBy>
  <cp:revision>41</cp:revision>
  <dcterms:created xsi:type="dcterms:W3CDTF">2025-02-05T10:40:28Z</dcterms:created>
  <dcterms:modified xsi:type="dcterms:W3CDTF">2025-04-28T07:08:40Z</dcterms:modified>
</cp:coreProperties>
</file>