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104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40908-D036-918C-D444-3609B2B71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1FBF069-0918-5845-F217-5E192E9E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2D259-8A87-8A62-1923-F77741C2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5A8F390-EA76-69DB-49E0-D805EE1AC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3DA5A97-58B6-DDCE-802C-E48BA6A8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460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6243A-00A8-7476-3070-6EE09A8D9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BA7B149-B072-F0E0-C09D-D4355E0FD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F265C99-0278-8C97-6FAF-FC506C4B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B37BAF8-E20A-0F25-374A-3259F2894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4245BBB-F7A6-ED79-8EC3-0E6647AB1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3995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C7CDF68-1E17-1FE9-9E25-83112D59B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984CDA0-68AE-3785-7D58-F77460A9FB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5A7557E-EEE0-9E29-65C4-E54267E9F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C0380BB-5B2E-94FC-5448-F37B49B49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1A1742D-2358-5077-89F5-630433356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397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79D75-ADE9-B66F-2EB3-C1EA90D36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B5162E-4BE4-5353-EC70-8F7829FC6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8FCA125-D979-5D61-5F3C-0E3CF8FE3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59F44B-1FCF-A5FA-589D-A1B4AD6B5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DB3087E-A46E-63E8-1E82-B42A134C8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334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B760F-43ED-F465-38E2-56DDB13E9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4FA66B2-D0A0-B540-4DE1-07AAB384F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7815090-5CFC-4D6A-6E1A-D03DED5E0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9D149EB-9028-6D43-D0B4-664FE4E1E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CA5B6C0-D69D-61DD-B92F-B12FC2AAE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5218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E776D8-4308-C9AD-DB64-A7327CD0A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B58606-8E8B-97E2-B69F-58F20E712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E51838F-1FBE-4477-8075-973C5622A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7EFFCBC-083E-C5EB-9D2E-06C249BBA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BF2D9B4-2473-F2BD-64CF-181A2D89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EE5A483-33B8-D847-9EE9-61E233B27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843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E52AA6-EB64-9288-0418-32A7A5E26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EBEFC84-048F-0D10-AFDA-464D5AE62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3302D86-49DE-7D7F-3491-9C1512E22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D1B58C1-735D-255D-5C9E-EF1370D10F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00DC76C-CCF7-EE69-9287-DB1483E35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5E53644-CD36-C324-B2B7-2A380714B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1EB2E050-54E8-2CA9-8419-9BFC2E54E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F79161F-6A0B-E2DC-A686-FD09119F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752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5EA21-6474-E3B5-7F87-599C8EC1D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CDE0810-1256-C3B4-EEC8-470EFED4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4215DABC-5DD8-F529-26BB-F9FF1121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0334F0F-2EAE-397E-AD01-A77AC8AF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78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5A2BD86-0538-72B4-57C2-704072163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FE74BDA0-6850-276F-E5F0-E28A346C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FFB12EE-FCD4-09AB-7C07-233CE2160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42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3A7CDF-40C9-B3A3-224D-E83BFCC99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F08A11-5C53-ECD8-C702-8F0A4DFE1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1BF5683-AC83-6B0F-7CBE-B2E03B835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EE79C4A-D486-3B8B-F2A8-F65F18818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894DB2E-B66F-4950-AD73-8ABEA5B7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AE5B42A-E221-A1EC-0F9B-B783469E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10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4898A3-9C3E-35C9-1607-D11235C5F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87655888-E7C6-E8E7-D4CC-EB531DBC8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01DF11D-6122-70A7-4214-67971A0C8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863B10D-BED8-76BD-53BB-8D570AD9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1C45D76-DBCA-9000-DD86-BBE3C0377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AD124A9-10B7-DB08-9130-9638F4530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57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15D03FD7-6FEA-F00E-2CC0-CB2251A21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EF5E104-0EAB-F7D7-0A77-E5A0D5CDE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D52F0CD-8412-919F-54F5-5D4DC5D468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ED8EF5-AD3A-439C-BE19-E1C933BD90E8}" type="datetimeFigureOut">
              <a:rPr lang="uk-UA" smtClean="0"/>
              <a:t>18.10.2024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74E4FDE-4F89-CB80-9BB6-7A60557DC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65C23AF-F4E8-8960-4C92-E469C24CB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86F46E-CB09-4A38-AC8A-4833BFA7B2A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53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F205C-08CD-A5E3-2F1D-2CB15E9EF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програмою для пошуку та бронювання турів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ТурСканер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642144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 descr="Зображення, що містить текст, Обличчя людини, знімок екрана, чоловік&#10;&#10;Автоматично згенерований опис">
            <a:extLst>
              <a:ext uri="{FF2B5EF4-FFF2-40B4-BE49-F238E27FC236}">
                <a16:creationId xmlns:a16="http://schemas.microsoft.com/office/drawing/2014/main" id="{E559B67A-4678-7572-009A-87DB8E9A00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14" r="1" b="1"/>
          <a:stretch/>
        </p:blipFill>
        <p:spPr>
          <a:xfrm>
            <a:off x="865141" y="871147"/>
            <a:ext cx="10488660" cy="511471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C8029E-E679-5CC4-DE1F-B1AA37452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1" y="5966048"/>
            <a:ext cx="104775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016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 descr="Зображення, що містить текст, програмне забезпечення, Комп’ютерна піктограма, Веб-сторінка&#10;&#10;Автоматично згенерований опис">
            <a:extLst>
              <a:ext uri="{FF2B5EF4-FFF2-40B4-BE49-F238E27FC236}">
                <a16:creationId xmlns:a16="http://schemas.microsoft.com/office/drawing/2014/main" id="{ADB32478-2AE3-33A0-CEF7-8B452E6125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42" b="-2"/>
          <a:stretch/>
        </p:blipFill>
        <p:spPr>
          <a:xfrm>
            <a:off x="865141" y="871147"/>
            <a:ext cx="10488660" cy="511471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C8029E-E679-5CC4-DE1F-B1AA37452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1" y="5966048"/>
            <a:ext cx="104775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548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 descr="Зображення, що містить текст, знімок екрана, програмне забезпечення, Веб-сторінка&#10;&#10;Автоматично згенерований опис">
            <a:extLst>
              <a:ext uri="{FF2B5EF4-FFF2-40B4-BE49-F238E27FC236}">
                <a16:creationId xmlns:a16="http://schemas.microsoft.com/office/drawing/2014/main" id="{5E29A939-DC54-835E-C58C-63FB6488E7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2" r="2" b="2"/>
          <a:stretch/>
        </p:blipFill>
        <p:spPr>
          <a:xfrm>
            <a:off x="865141" y="890740"/>
            <a:ext cx="10488660" cy="511471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C8029E-E679-5CC4-DE1F-B1AA37452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1" y="871147"/>
            <a:ext cx="104775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9190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 descr="Зображення, що містить текст, програмне забезпечення, Веб-сторінка, Комп’ютерна піктограма&#10;&#10;Автоматично згенерований опис">
            <a:extLst>
              <a:ext uri="{FF2B5EF4-FFF2-40B4-BE49-F238E27FC236}">
                <a16:creationId xmlns:a16="http://schemas.microsoft.com/office/drawing/2014/main" id="{17811126-316C-E9D4-2D3A-5FF0C9267A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2" r="716"/>
          <a:stretch/>
        </p:blipFill>
        <p:spPr>
          <a:xfrm>
            <a:off x="865141" y="871147"/>
            <a:ext cx="10488660" cy="511471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C8029E-E679-5CC4-DE1F-B1AA37452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1" y="5966048"/>
            <a:ext cx="104775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67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 descr="Зображення, що містить текст, знімок екрана, програмне забезпечення, число&#10;&#10;Автоматично згенерований опис">
            <a:extLst>
              <a:ext uri="{FF2B5EF4-FFF2-40B4-BE49-F238E27FC236}">
                <a16:creationId xmlns:a16="http://schemas.microsoft.com/office/drawing/2014/main" id="{B5D277B3-09E6-A197-3566-2E9BF833E5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6" r="1" b="1"/>
          <a:stretch/>
        </p:blipFill>
        <p:spPr>
          <a:xfrm>
            <a:off x="865141" y="871147"/>
            <a:ext cx="10488660" cy="511471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C8029E-E679-5CC4-DE1F-B1AA37452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1" y="5966048"/>
            <a:ext cx="104775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29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 descr="Зображення, що містить текст, знімок екрана, число, Шрифт&#10;&#10;Автоматично згенерований опис">
            <a:extLst>
              <a:ext uri="{FF2B5EF4-FFF2-40B4-BE49-F238E27FC236}">
                <a16:creationId xmlns:a16="http://schemas.microsoft.com/office/drawing/2014/main" id="{5D87A015-D32E-FF01-76CB-4D9FAF5B63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3438"/>
          <a:stretch/>
        </p:blipFill>
        <p:spPr>
          <a:xfrm>
            <a:off x="865141" y="871147"/>
            <a:ext cx="10488660" cy="511471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C8029E-E679-5CC4-DE1F-B1AA37452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1" y="5966048"/>
            <a:ext cx="104775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4528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</Words>
  <Application>Microsoft Office PowerPoint</Application>
  <PresentationFormat>Широкий екран</PresentationFormat>
  <Paragraphs>1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Тема Office</vt:lpstr>
      <vt:lpstr>Робота з програмою для пошуку та бронювання турів «ТурСканер»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Валентина Любченко</dc:creator>
  <cp:lastModifiedBy>Валентина Любченко</cp:lastModifiedBy>
  <cp:revision>2</cp:revision>
  <dcterms:created xsi:type="dcterms:W3CDTF">2024-10-18T10:48:39Z</dcterms:created>
  <dcterms:modified xsi:type="dcterms:W3CDTF">2024-10-18T11:53:27Z</dcterms:modified>
</cp:coreProperties>
</file>