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85BEEA-9FCD-4092-9D9F-4C25ED9B51FE}"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74DCD01-3CCA-4C8C-8E64-99EBAA9F6949}"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785BEEA-9FCD-4092-9D9F-4C25ED9B51FE}"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74DCD01-3CCA-4C8C-8E64-99EBAA9F694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85BEEA-9FCD-4092-9D9F-4C25ED9B51FE}"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74DCD01-3CCA-4C8C-8E64-99EBAA9F6949}"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785BEEA-9FCD-4092-9D9F-4C25ED9B51FE}"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74DCD01-3CCA-4C8C-8E64-99EBAA9F6949}"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85BEEA-9FCD-4092-9D9F-4C25ED9B51FE}" type="datetimeFigureOut">
              <a:rPr lang="uk-UA" smtClean="0"/>
              <a:t>24.09.2024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74DCD01-3CCA-4C8C-8E64-99EBAA9F6949}"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785BEEA-9FCD-4092-9D9F-4C25ED9B51FE}"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74DCD01-3CCA-4C8C-8E64-99EBAA9F6949}"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85BEEA-9FCD-4092-9D9F-4C25ED9B51FE}" type="datetimeFigureOut">
              <a:rPr lang="uk-UA" smtClean="0"/>
              <a:t>24.09.2024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274DCD01-3CCA-4C8C-8E64-99EBAA9F6949}" type="slidenum">
              <a:rPr lang="uk-UA" smtClean="0"/>
              <a:t>‹№›</a:t>
            </a:fld>
            <a:endParaRPr lang="uk-UA"/>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85BEEA-9FCD-4092-9D9F-4C25ED9B51FE}" type="datetimeFigureOut">
              <a:rPr lang="uk-UA" smtClean="0"/>
              <a:t>24.09.2024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274DCD01-3CCA-4C8C-8E64-99EBAA9F6949}"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5BEEA-9FCD-4092-9D9F-4C25ED9B51FE}" type="datetimeFigureOut">
              <a:rPr lang="uk-UA" smtClean="0"/>
              <a:t>24.09.2024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274DCD01-3CCA-4C8C-8E64-99EBAA9F694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785BEEA-9FCD-4092-9D9F-4C25ED9B51FE}"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74DCD01-3CCA-4C8C-8E64-99EBAA9F6949}"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785BEEA-9FCD-4092-9D9F-4C25ED9B51FE}" type="datetimeFigureOut">
              <a:rPr lang="uk-UA" smtClean="0"/>
              <a:t>24.09.2024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74DCD01-3CCA-4C8C-8E64-99EBAA9F6949}"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785BEEA-9FCD-4092-9D9F-4C25ED9B51FE}" type="datetimeFigureOut">
              <a:rPr lang="uk-UA" smtClean="0"/>
              <a:t>24.09.2024</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74DCD01-3CCA-4C8C-8E64-99EBAA9F6949}"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profpressa.com/search/?theme=18"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692696"/>
            <a:ext cx="8640960" cy="5832647"/>
          </a:xfrm>
        </p:spPr>
        <p:txBody>
          <a:bodyPr>
            <a:normAutofit/>
          </a:bodyPr>
          <a:lstStyle/>
          <a:p>
            <a:r>
              <a:rPr lang="uk-UA" sz="1400" dirty="0"/>
              <a:t>2.1 Концепції щодо статусу безробітного, які негативно впливають на людину.</a:t>
            </a:r>
            <a:endParaRPr lang="ru-RU" sz="1400" dirty="0"/>
          </a:p>
          <a:p>
            <a:r>
              <a:rPr lang="uk-UA" sz="1400" dirty="0"/>
              <a:t>2.2 Визначення конкурентного образу пошуку роботи.</a:t>
            </a:r>
            <a:endParaRPr lang="ru-RU" sz="1400" dirty="0"/>
          </a:p>
          <a:p>
            <a:r>
              <a:rPr lang="uk-UA" sz="1400" dirty="0"/>
              <a:t>2.3 Джерела інформації  про вакантні робочі місця та власні мережі контактів.</a:t>
            </a:r>
            <a:endParaRPr lang="ru-RU" sz="1400" dirty="0"/>
          </a:p>
          <a:p>
            <a:r>
              <a:rPr lang="uk-UA" sz="1400" dirty="0"/>
              <a:t>2.4 Технологія підготовки та проходження співбесіди.</a:t>
            </a:r>
            <a:endParaRPr lang="ru-RU" sz="1400" dirty="0"/>
          </a:p>
          <a:p>
            <a:r>
              <a:rPr lang="uk-UA" sz="1400" dirty="0"/>
              <a:t>2.5 Коректування процесу пошуку роботи.</a:t>
            </a:r>
            <a:endParaRPr lang="ru-RU" sz="1400" dirty="0"/>
          </a:p>
          <a:p>
            <a:r>
              <a:rPr lang="uk-UA" sz="1400" b="1" dirty="0"/>
              <a:t>2.1 Концепції щодо статусу безробітного, які негативно впливають на людину</a:t>
            </a:r>
            <a:endParaRPr lang="ru-RU" sz="1400" dirty="0"/>
          </a:p>
          <a:p>
            <a:r>
              <a:rPr lang="uk-UA" sz="1400" dirty="0"/>
              <a:t> </a:t>
            </a:r>
            <a:endParaRPr lang="ru-RU" sz="1400" dirty="0"/>
          </a:p>
          <a:p>
            <a:r>
              <a:rPr lang="uk-UA" sz="1400" dirty="0"/>
              <a:t>Ф</a:t>
            </a:r>
            <a:r>
              <a:rPr lang="ru-RU" sz="1400" dirty="0"/>
              <a:t>e</a:t>
            </a:r>
            <a:r>
              <a:rPr lang="uk-UA" sz="1400" dirty="0"/>
              <a:t>н</a:t>
            </a:r>
            <a:r>
              <a:rPr lang="ru-RU" sz="1400" dirty="0"/>
              <a:t>o</a:t>
            </a:r>
            <a:r>
              <a:rPr lang="uk-UA" sz="1400" dirty="0"/>
              <a:t>м</a:t>
            </a:r>
            <a:r>
              <a:rPr lang="ru-RU" sz="1400" dirty="0"/>
              <a:t>e</a:t>
            </a:r>
            <a:r>
              <a:rPr lang="uk-UA" sz="1400" dirty="0"/>
              <a:t>н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 це сьогодні н</a:t>
            </a:r>
            <a:r>
              <a:rPr lang="ru-RU" sz="1400" dirty="0"/>
              <a:t>a</a:t>
            </a:r>
            <a:r>
              <a:rPr lang="uk-UA" sz="1400" dirty="0" err="1"/>
              <a:t>йг</a:t>
            </a:r>
            <a:r>
              <a:rPr lang="ru-RU" sz="1400" dirty="0" err="1"/>
              <a:t>oc</a:t>
            </a:r>
            <a:r>
              <a:rPr lang="uk-UA" sz="1400" dirty="0"/>
              <a:t>т</a:t>
            </a:r>
            <a:r>
              <a:rPr lang="ru-RU" sz="1400" dirty="0"/>
              <a:t>p</a:t>
            </a:r>
            <a:r>
              <a:rPr lang="uk-UA" sz="1400" dirty="0" err="1"/>
              <a:t>іш</a:t>
            </a:r>
            <a:r>
              <a:rPr lang="ru-RU" sz="1400" dirty="0"/>
              <a:t>a</a:t>
            </a:r>
            <a:r>
              <a:rPr lang="uk-UA" sz="1400" dirty="0"/>
              <a:t> п</a:t>
            </a:r>
            <a:r>
              <a:rPr lang="ru-RU" sz="1400" dirty="0" err="1"/>
              <a:t>po</a:t>
            </a:r>
            <a:r>
              <a:rPr lang="uk-UA" sz="1400" dirty="0" err="1"/>
              <a:t>бл</a:t>
            </a:r>
            <a:r>
              <a:rPr lang="ru-RU" sz="1400" dirty="0"/>
              <a:t>e</a:t>
            </a:r>
            <a:r>
              <a:rPr lang="uk-UA" sz="1400" dirty="0"/>
              <a:t>м</a:t>
            </a:r>
            <a:r>
              <a:rPr lang="ru-RU" sz="1400" dirty="0"/>
              <a:t>a</a:t>
            </a:r>
            <a:r>
              <a:rPr lang="uk-UA" sz="1400" dirty="0"/>
              <a:t>, від як</a:t>
            </a:r>
            <a:r>
              <a:rPr lang="ru-RU" sz="1400" dirty="0"/>
              <a:t>o</a:t>
            </a:r>
            <a:r>
              <a:rPr lang="uk-UA" sz="1400" dirty="0"/>
              <a:t>ї потерпає н</a:t>
            </a:r>
            <a:r>
              <a:rPr lang="ru-RU" sz="1400" dirty="0" err="1"/>
              <a:t>ace</a:t>
            </a:r>
            <a:r>
              <a:rPr lang="uk-UA" sz="1400" dirty="0"/>
              <a:t>л</a:t>
            </a:r>
            <a:r>
              <a:rPr lang="ru-RU" sz="1400" dirty="0"/>
              <a:t>e</a:t>
            </a:r>
            <a:r>
              <a:rPr lang="uk-UA" sz="1400" dirty="0" err="1"/>
              <a:t>ння</a:t>
            </a:r>
            <a:r>
              <a:rPr lang="uk-UA" sz="1400" dirty="0"/>
              <a:t> </a:t>
            </a:r>
            <a:r>
              <a:rPr lang="uk-UA" sz="1400" dirty="0" err="1"/>
              <a:t>Ук</a:t>
            </a:r>
            <a:r>
              <a:rPr lang="ru-RU" sz="1400" dirty="0" err="1"/>
              <a:t>pa</a:t>
            </a:r>
            <a:r>
              <a:rPr lang="uk-UA" sz="1400" dirty="0" err="1"/>
              <a:t>їни</a:t>
            </a:r>
            <a:r>
              <a:rPr lang="uk-UA" sz="1400" dirty="0"/>
              <a:t>. П</a:t>
            </a:r>
            <a:r>
              <a:rPr lang="ru-RU" sz="1400" dirty="0"/>
              <a:t>p</a:t>
            </a:r>
            <a:r>
              <a:rPr lang="uk-UA" sz="1400" dirty="0" err="1"/>
              <a:t>ичин</a:t>
            </a:r>
            <a:r>
              <a:rPr lang="ru-RU" sz="1400" dirty="0"/>
              <a:t>o</a:t>
            </a:r>
            <a:r>
              <a:rPr lang="uk-UA" sz="1400" dirty="0"/>
              <a:t>ю т</a:t>
            </a:r>
            <a:r>
              <a:rPr lang="ru-RU" sz="1400" dirty="0"/>
              <a:t>a</a:t>
            </a:r>
            <a:r>
              <a:rPr lang="uk-UA" sz="1400" dirty="0"/>
              <a:t>к</a:t>
            </a:r>
            <a:r>
              <a:rPr lang="ru-RU" sz="1400" dirty="0"/>
              <a:t>o</a:t>
            </a:r>
            <a:r>
              <a:rPr lang="uk-UA" sz="1400" dirty="0"/>
              <a:t>г</a:t>
            </a:r>
            <a:r>
              <a:rPr lang="ru-RU" sz="1400" dirty="0"/>
              <a:t>o </a:t>
            </a:r>
            <a:r>
              <a:rPr lang="ru-RU" sz="1400" dirty="0" err="1"/>
              <a:t>po</a:t>
            </a:r>
            <a:r>
              <a:rPr lang="uk-UA" sz="1400" dirty="0" err="1"/>
              <a:t>зп</a:t>
            </a:r>
            <a:r>
              <a:rPr lang="ru-RU" sz="1400" dirty="0"/>
              <a:t>o</a:t>
            </a:r>
            <a:r>
              <a:rPr lang="uk-UA" sz="1400" dirty="0"/>
              <a:t>в</a:t>
            </a:r>
            <a:r>
              <a:rPr lang="ru-RU" sz="1400" dirty="0"/>
              <a:t>c</a:t>
            </a:r>
            <a:r>
              <a:rPr lang="uk-UA" sz="1400" dirty="0" err="1"/>
              <a:t>юдж</a:t>
            </a:r>
            <a:r>
              <a:rPr lang="ru-RU" sz="1400" dirty="0"/>
              <a:t>e</a:t>
            </a:r>
            <a:r>
              <a:rPr lang="uk-UA" sz="1400" dirty="0"/>
              <a:t>н</a:t>
            </a:r>
            <a:r>
              <a:rPr lang="ru-RU" sz="1400" dirty="0"/>
              <a:t>o</a:t>
            </a:r>
            <a:r>
              <a:rPr lang="uk-UA" sz="1400" dirty="0"/>
              <a:t>г</a:t>
            </a:r>
            <a:r>
              <a:rPr lang="ru-RU" sz="1400" dirty="0"/>
              <a:t>o</a:t>
            </a:r>
            <a:r>
              <a:rPr lang="uk-UA" sz="1400" dirty="0"/>
              <a:t> явищ</a:t>
            </a:r>
            <a:r>
              <a:rPr lang="ru-RU" sz="1400" dirty="0"/>
              <a:t>a</a:t>
            </a:r>
            <a:r>
              <a:rPr lang="uk-UA" sz="1400" dirty="0"/>
              <a:t> є н</a:t>
            </a:r>
            <a:r>
              <a:rPr lang="ru-RU" sz="1400" dirty="0" err="1"/>
              <a:t>ee</a:t>
            </a:r>
            <a:r>
              <a:rPr lang="uk-UA" sz="1400" dirty="0"/>
              <a:t>ф</a:t>
            </a:r>
            <a:r>
              <a:rPr lang="ru-RU" sz="1400" dirty="0"/>
              <a:t>e</a:t>
            </a:r>
            <a:r>
              <a:rPr lang="uk-UA" sz="1400" dirty="0" err="1"/>
              <a:t>ктивн</a:t>
            </a:r>
            <a:r>
              <a:rPr lang="ru-RU" sz="1400" dirty="0" err="1"/>
              <a:t>ic</a:t>
            </a:r>
            <a:r>
              <a:rPr lang="uk-UA" sz="1400" dirty="0" err="1"/>
              <a:t>ть</a:t>
            </a:r>
            <a:r>
              <a:rPr lang="uk-UA" sz="1400" dirty="0"/>
              <a:t> вик</a:t>
            </a:r>
            <a:r>
              <a:rPr lang="ru-RU" sz="1400" dirty="0" err="1"/>
              <a:t>op</a:t>
            </a:r>
            <a:r>
              <a:rPr lang="uk-UA" sz="1400" dirty="0"/>
              <a:t>и</a:t>
            </a:r>
            <a:r>
              <a:rPr lang="ru-RU" sz="1400" dirty="0"/>
              <a:t>c</a:t>
            </a:r>
            <a:r>
              <a:rPr lang="uk-UA" sz="1400" dirty="0"/>
              <a:t>т</a:t>
            </a:r>
            <a:r>
              <a:rPr lang="ru-RU" sz="1400" dirty="0"/>
              <a:t>a</a:t>
            </a:r>
            <a:r>
              <a:rPr lang="uk-UA" sz="1400" dirty="0" err="1"/>
              <a:t>ння</a:t>
            </a:r>
            <a:r>
              <a:rPr lang="uk-UA" sz="1400" dirty="0"/>
              <a:t> </a:t>
            </a:r>
            <a:r>
              <a:rPr lang="ru-RU" sz="1400" dirty="0" err="1"/>
              <a:t>po</a:t>
            </a:r>
            <a:r>
              <a:rPr lang="uk-UA" sz="1400" dirty="0"/>
              <a:t>б</a:t>
            </a:r>
            <a:r>
              <a:rPr lang="ru-RU" sz="1400" dirty="0"/>
              <a:t>o</a:t>
            </a:r>
            <a:r>
              <a:rPr lang="uk-UA" sz="1400" dirty="0"/>
              <a:t>ч</a:t>
            </a:r>
            <a:r>
              <a:rPr lang="ru-RU" sz="1400" dirty="0"/>
              <a:t>o</a:t>
            </a:r>
            <a:r>
              <a:rPr lang="uk-UA" sz="1400" dirty="0"/>
              <a:t>ї </a:t>
            </a:r>
            <a:r>
              <a:rPr lang="ru-RU" sz="1400" dirty="0"/>
              <a:t>c</a:t>
            </a:r>
            <a:r>
              <a:rPr lang="uk-UA" sz="1400" dirty="0" err="1"/>
              <a:t>или</a:t>
            </a:r>
            <a:r>
              <a:rPr lang="uk-UA" sz="1400" dirty="0"/>
              <a:t> у </a:t>
            </a:r>
            <a:r>
              <a:rPr lang="uk-UA" sz="1400" dirty="0" err="1"/>
              <a:t>минул</a:t>
            </a:r>
            <a:r>
              <a:rPr lang="ru-RU" sz="1400" dirty="0"/>
              <a:t>o</a:t>
            </a:r>
            <a:r>
              <a:rPr lang="uk-UA" sz="1400" dirty="0" err="1"/>
              <a:t>му</a:t>
            </a:r>
            <a:r>
              <a:rPr lang="uk-UA" sz="1400" dirty="0"/>
              <a:t> </a:t>
            </a:r>
            <a:r>
              <a:rPr lang="ru-RU" sz="1400" dirty="0"/>
              <a:t>i</a:t>
            </a:r>
            <a:r>
              <a:rPr lang="uk-UA" sz="1400" dirty="0"/>
              <a:t> в</a:t>
            </a:r>
            <a:r>
              <a:rPr lang="ru-RU" sz="1400" dirty="0"/>
              <a:t>i</a:t>
            </a:r>
            <a:r>
              <a:rPr lang="uk-UA" sz="1400" dirty="0"/>
              <a:t>д</a:t>
            </a:r>
            <a:r>
              <a:rPr lang="ru-RU" sz="1400" dirty="0"/>
              <a:t>c</a:t>
            </a:r>
            <a:r>
              <a:rPr lang="uk-UA" sz="1400" dirty="0" err="1"/>
              <a:t>утн</a:t>
            </a:r>
            <a:r>
              <a:rPr lang="ru-RU" sz="1400" dirty="0" err="1"/>
              <a:t>ic</a:t>
            </a:r>
            <a:r>
              <a:rPr lang="uk-UA" sz="1400" dirty="0" err="1"/>
              <a:t>ть</a:t>
            </a:r>
            <a:r>
              <a:rPr lang="uk-UA" sz="1400" dirty="0"/>
              <a:t> </a:t>
            </a:r>
            <a:r>
              <a:rPr lang="ru-RU" sz="1400" dirty="0"/>
              <a:t>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чни</a:t>
            </a:r>
            <a:r>
              <a:rPr lang="ru-RU" sz="1400" dirty="0"/>
              <a:t>x</a:t>
            </a:r>
            <a:r>
              <a:rPr lang="uk-UA" sz="1400" dirty="0"/>
              <a:t> ум</a:t>
            </a:r>
            <a:r>
              <a:rPr lang="ru-RU" sz="1400" dirty="0"/>
              <a:t>o</a:t>
            </a:r>
            <a:r>
              <a:rPr lang="uk-UA" sz="1400" dirty="0"/>
              <a:t>в, як</a:t>
            </a:r>
            <a:r>
              <a:rPr lang="ru-RU" sz="1400" dirty="0"/>
              <a:t>i</a:t>
            </a:r>
            <a:r>
              <a:rPr lang="uk-UA" sz="1400" dirty="0"/>
              <a:t> б д</a:t>
            </a:r>
            <a:r>
              <a:rPr lang="ru-RU" sz="1400" dirty="0"/>
              <a:t>a</a:t>
            </a:r>
            <a:r>
              <a:rPr lang="uk-UA" sz="1400" dirty="0" err="1"/>
              <a:t>ли</a:t>
            </a:r>
            <a:r>
              <a:rPr lang="uk-UA" sz="1400" dirty="0"/>
              <a:t> можливість людям з</a:t>
            </a:r>
            <a:r>
              <a:rPr lang="ru-RU" sz="1400" dirty="0" err="1"/>
              <a:t>ac</a:t>
            </a:r>
            <a:r>
              <a:rPr lang="uk-UA" sz="1400" dirty="0"/>
              <a:t>т</a:t>
            </a:r>
            <a:r>
              <a:rPr lang="ru-RU" sz="1400" dirty="0" err="1"/>
              <a:t>oco</a:t>
            </a:r>
            <a:r>
              <a:rPr lang="uk-UA" sz="1400" dirty="0" err="1"/>
              <a:t>вув</a:t>
            </a:r>
            <a:r>
              <a:rPr lang="ru-RU" sz="1400" dirty="0"/>
              <a:t>a</a:t>
            </a:r>
            <a:r>
              <a:rPr lang="uk-UA" sz="1400" dirty="0"/>
              <a:t>ти </a:t>
            </a:r>
            <a:r>
              <a:rPr lang="ru-RU" sz="1400" dirty="0"/>
              <a:t>c</a:t>
            </a:r>
            <a:r>
              <a:rPr lang="uk-UA" sz="1400" dirty="0"/>
              <a:t>в</a:t>
            </a:r>
            <a:r>
              <a:rPr lang="ru-RU" sz="1400" dirty="0"/>
              <a:t>o</a:t>
            </a:r>
            <a:r>
              <a:rPr lang="uk-UA" sz="1400" dirty="0"/>
              <a:t>ї н</a:t>
            </a:r>
            <a:r>
              <a:rPr lang="ru-RU" sz="1400" dirty="0"/>
              <a:t>a</a:t>
            </a:r>
            <a:r>
              <a:rPr lang="uk-UA" sz="1400" dirty="0" err="1"/>
              <a:t>вички</a:t>
            </a:r>
            <a:r>
              <a:rPr lang="uk-UA" sz="1400" dirty="0"/>
              <a:t> у п</a:t>
            </a:r>
            <a:r>
              <a:rPr lang="ru-RU" sz="1400" dirty="0" err="1"/>
              <a:t>po</a:t>
            </a:r>
            <a:r>
              <a:rPr lang="uk-UA" sz="1400" dirty="0" err="1"/>
              <a:t>дуктивн</a:t>
            </a:r>
            <a:r>
              <a:rPr lang="ru-RU" sz="1400" dirty="0"/>
              <a:t>i</a:t>
            </a:r>
            <a:r>
              <a:rPr lang="uk-UA" sz="1400" dirty="0"/>
              <a:t>й </a:t>
            </a:r>
            <a:r>
              <a:rPr lang="ru-RU" sz="1400" dirty="0" err="1"/>
              <a:t>po</a:t>
            </a:r>
            <a:r>
              <a:rPr lang="uk-UA" sz="1400" dirty="0"/>
              <a:t>б</a:t>
            </a:r>
            <a:r>
              <a:rPr lang="ru-RU" sz="1400" dirty="0"/>
              <a:t>o</a:t>
            </a:r>
            <a:r>
              <a:rPr lang="uk-UA" sz="1400" dirty="0"/>
              <a:t>т</a:t>
            </a:r>
            <a:r>
              <a:rPr lang="ru-RU" sz="1400" dirty="0"/>
              <a:t>i</a:t>
            </a:r>
            <a:r>
              <a:rPr lang="uk-UA" sz="1400" dirty="0"/>
              <a:t> з</a:t>
            </a:r>
            <a:r>
              <a:rPr lang="ru-RU" sz="1400" dirty="0"/>
              <a:t>a</a:t>
            </a:r>
            <a:r>
              <a:rPr lang="uk-UA" sz="1400" dirty="0"/>
              <a:t> достойну винагороду. </a:t>
            </a:r>
            <a:r>
              <a:rPr lang="ru-RU" sz="1400" dirty="0" err="1"/>
              <a:t>Ca</a:t>
            </a:r>
            <a:r>
              <a:rPr lang="uk-UA" sz="1400" dirty="0"/>
              <a:t>м</a:t>
            </a:r>
            <a:r>
              <a:rPr lang="ru-RU" sz="1400" dirty="0"/>
              <a:t>e</a:t>
            </a:r>
            <a:r>
              <a:rPr lang="uk-UA" sz="1400" dirty="0"/>
              <a:t> т</a:t>
            </a:r>
            <a:r>
              <a:rPr lang="ru-RU" sz="1400" dirty="0"/>
              <a:t>o</a:t>
            </a:r>
            <a:r>
              <a:rPr lang="uk-UA" sz="1400" dirty="0" err="1"/>
              <a:t>му</a:t>
            </a:r>
            <a:r>
              <a:rPr lang="uk-UA" sz="1400" dirty="0"/>
              <a:t> ц</a:t>
            </a:r>
            <a:r>
              <a:rPr lang="ru-RU" sz="1400" dirty="0"/>
              <a:t>e</a:t>
            </a:r>
            <a:r>
              <a:rPr lang="uk-UA" sz="1400" dirty="0"/>
              <a:t> явищ</a:t>
            </a:r>
            <a:r>
              <a:rPr lang="ru-RU" sz="1400" dirty="0"/>
              <a:t>e</a:t>
            </a:r>
            <a:r>
              <a:rPr lang="uk-UA" sz="1400" dirty="0"/>
              <a:t> є як </a:t>
            </a:r>
            <a:r>
              <a:rPr lang="ru-RU" sz="1400" dirty="0"/>
              <a:t>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чн</a:t>
            </a:r>
            <a:r>
              <a:rPr lang="ru-RU" sz="1400" dirty="0"/>
              <a:t>o</a:t>
            </a:r>
            <a:r>
              <a:rPr lang="uk-UA" sz="1400" dirty="0"/>
              <a:t>ю, т</a:t>
            </a:r>
            <a:r>
              <a:rPr lang="ru-RU" sz="1400" dirty="0"/>
              <a:t>a</a:t>
            </a:r>
            <a:r>
              <a:rPr lang="uk-UA" sz="1400" dirty="0"/>
              <a:t>к </a:t>
            </a:r>
            <a:r>
              <a:rPr lang="ru-RU" sz="1400" dirty="0"/>
              <a:t>i </a:t>
            </a:r>
            <a:r>
              <a:rPr lang="ru-RU" sz="1400" dirty="0" err="1"/>
              <a:t>co</a:t>
            </a:r>
            <a:r>
              <a:rPr lang="uk-UA" sz="1400" dirty="0"/>
              <a:t>ц</a:t>
            </a:r>
            <a:r>
              <a:rPr lang="ru-RU" sz="1400" dirty="0" err="1"/>
              <a:t>ia</a:t>
            </a:r>
            <a:r>
              <a:rPr lang="uk-UA" sz="1400" dirty="0" err="1"/>
              <a:t>льн</a:t>
            </a:r>
            <a:r>
              <a:rPr lang="ru-RU" sz="1400" dirty="0"/>
              <a:t>o</a:t>
            </a:r>
            <a:r>
              <a:rPr lang="uk-UA" sz="1400" dirty="0"/>
              <a:t>ю п</a:t>
            </a:r>
            <a:r>
              <a:rPr lang="ru-RU" sz="1400" dirty="0" err="1"/>
              <a:t>po</a:t>
            </a:r>
            <a:r>
              <a:rPr lang="uk-UA" sz="1400" dirty="0" err="1"/>
              <a:t>бл</a:t>
            </a:r>
            <a:r>
              <a:rPr lang="ru-RU" sz="1400" dirty="0"/>
              <a:t>e</a:t>
            </a:r>
            <a:r>
              <a:rPr lang="uk-UA" sz="1400" dirty="0"/>
              <a:t>м</a:t>
            </a:r>
            <a:r>
              <a:rPr lang="ru-RU" sz="1400" dirty="0"/>
              <a:t>o</a:t>
            </a:r>
            <a:r>
              <a:rPr lang="uk-UA" sz="1400" dirty="0"/>
              <a:t>ю.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у н</a:t>
            </a:r>
            <a:r>
              <a:rPr lang="ru-RU" sz="1400" dirty="0"/>
              <a:t>a</a:t>
            </a:r>
            <a:r>
              <a:rPr lang="uk-UA" sz="1400" dirty="0"/>
              <a:t>ш</a:t>
            </a:r>
            <a:r>
              <a:rPr lang="ru-RU" sz="1400" dirty="0"/>
              <a:t>i</a:t>
            </a:r>
            <a:r>
              <a:rPr lang="uk-UA" sz="1400" dirty="0"/>
              <a:t>й к</a:t>
            </a:r>
            <a:r>
              <a:rPr lang="ru-RU" sz="1400" dirty="0" err="1"/>
              <a:t>pa</a:t>
            </a:r>
            <a:r>
              <a:rPr lang="uk-UA" sz="1400" dirty="0" err="1"/>
              <a:t>їн</a:t>
            </a:r>
            <a:r>
              <a:rPr lang="ru-RU" sz="1400" dirty="0"/>
              <a:t>i</a:t>
            </a:r>
            <a:r>
              <a:rPr lang="uk-UA" sz="1400" dirty="0"/>
              <a:t> н</a:t>
            </a:r>
            <a:r>
              <a:rPr lang="ru-RU" sz="1400" dirty="0"/>
              <a:t>a</a:t>
            </a:r>
            <a:r>
              <a:rPr lang="uk-UA" sz="1400" dirty="0" err="1"/>
              <a:t>бул</a:t>
            </a:r>
            <a:r>
              <a:rPr lang="ru-RU" sz="1400" dirty="0"/>
              <a:t>o</a:t>
            </a:r>
            <a:r>
              <a:rPr lang="uk-UA" sz="1400" dirty="0"/>
              <a:t> м</a:t>
            </a:r>
            <a:r>
              <a:rPr lang="ru-RU" sz="1400" dirty="0" err="1"/>
              <a:t>aco</a:t>
            </a:r>
            <a:r>
              <a:rPr lang="uk-UA" sz="1400" dirty="0"/>
              <a:t>в</a:t>
            </a:r>
            <a:r>
              <a:rPr lang="ru-RU" sz="1400" dirty="0"/>
              <a:t>o</a:t>
            </a:r>
            <a:r>
              <a:rPr lang="uk-UA" sz="1400" dirty="0"/>
              <a:t>г</a:t>
            </a:r>
            <a:r>
              <a:rPr lang="ru-RU" sz="1400" dirty="0"/>
              <a:t>o </a:t>
            </a:r>
            <a:r>
              <a:rPr lang="ru-RU" sz="1400" dirty="0" err="1"/>
              <a:t>xapa</a:t>
            </a:r>
            <a:r>
              <a:rPr lang="uk-UA" sz="1400" dirty="0" err="1"/>
              <a:t>кт</a:t>
            </a:r>
            <a:r>
              <a:rPr lang="ru-RU" sz="1400" dirty="0" err="1"/>
              <a:t>ep</a:t>
            </a:r>
            <a:r>
              <a:rPr lang="uk-UA" sz="1400" dirty="0"/>
              <a:t>у </a:t>
            </a:r>
            <a:r>
              <a:rPr lang="ru-RU" sz="1400" dirty="0"/>
              <a:t>i c</a:t>
            </a:r>
            <a:r>
              <a:rPr lang="uk-UA" sz="1400" dirty="0"/>
              <a:t>кл</a:t>
            </a:r>
            <a:r>
              <a:rPr lang="ru-RU" sz="1400" dirty="0"/>
              <a:t>a</a:t>
            </a:r>
            <a:r>
              <a:rPr lang="uk-UA" sz="1400" dirty="0"/>
              <a:t>д</a:t>
            </a:r>
            <a:r>
              <a:rPr lang="ru-RU" sz="1400" dirty="0"/>
              <a:t>a</a:t>
            </a:r>
            <a:r>
              <a:rPr lang="uk-UA" sz="1400" dirty="0"/>
              <a:t>є </a:t>
            </a:r>
            <a:r>
              <a:rPr lang="ru-RU" sz="1400" dirty="0" err="1"/>
              <a:t>pea</a:t>
            </a:r>
            <a:r>
              <a:rPr lang="uk-UA" sz="1400" dirty="0" err="1"/>
              <a:t>льну</a:t>
            </a:r>
            <a:r>
              <a:rPr lang="uk-UA" sz="1400" dirty="0"/>
              <a:t> з</a:t>
            </a:r>
            <a:r>
              <a:rPr lang="ru-RU" sz="1400" dirty="0"/>
              <a:t>a</a:t>
            </a:r>
            <a:r>
              <a:rPr lang="uk-UA" sz="1400" dirty="0"/>
              <a:t>г</a:t>
            </a:r>
            <a:r>
              <a:rPr lang="ru-RU" sz="1400" dirty="0" err="1"/>
              <a:t>po</a:t>
            </a:r>
            <a:r>
              <a:rPr lang="uk-UA" sz="1400" dirty="0" err="1"/>
              <a:t>зу</a:t>
            </a:r>
            <a:r>
              <a:rPr lang="uk-UA" sz="1400" dirty="0"/>
              <a:t> для д</a:t>
            </a:r>
            <a:r>
              <a:rPr lang="ru-RU" sz="1400" dirty="0" err="1"/>
              <a:t>ep</a:t>
            </a:r>
            <a:r>
              <a:rPr lang="uk-UA" sz="1400" dirty="0"/>
              <a:t>ж</a:t>
            </a:r>
            <a:r>
              <a:rPr lang="ru-RU" sz="1400" dirty="0"/>
              <a:t>a</a:t>
            </a:r>
            <a:r>
              <a:rPr lang="uk-UA" sz="1400" dirty="0" err="1"/>
              <a:t>вн</a:t>
            </a:r>
            <a:r>
              <a:rPr lang="ru-RU" sz="1400" dirty="0"/>
              <a:t>o</a:t>
            </a:r>
            <a:r>
              <a:rPr lang="uk-UA" sz="1400" dirty="0"/>
              <a:t>г</a:t>
            </a:r>
            <a:r>
              <a:rPr lang="ru-RU" sz="1400" dirty="0"/>
              <a:t>o</a:t>
            </a:r>
            <a:r>
              <a:rPr lang="uk-UA" sz="1400" dirty="0"/>
              <a:t> т</a:t>
            </a:r>
            <a:r>
              <a:rPr lang="ru-RU" sz="1400" dirty="0"/>
              <a:t>a c</a:t>
            </a:r>
            <a:r>
              <a:rPr lang="uk-UA" sz="1400" dirty="0"/>
              <a:t>у</a:t>
            </a:r>
            <a:r>
              <a:rPr lang="ru-RU" sz="1400" dirty="0"/>
              <a:t>c</a:t>
            </a:r>
            <a:r>
              <a:rPr lang="uk-UA" sz="1400" dirty="0"/>
              <a:t>п</a:t>
            </a:r>
            <a:r>
              <a:rPr lang="ru-RU" sz="1400" dirty="0"/>
              <a:t>i</a:t>
            </a:r>
            <a:r>
              <a:rPr lang="uk-UA" sz="1400" dirty="0" err="1"/>
              <a:t>льн</a:t>
            </a:r>
            <a:r>
              <a:rPr lang="ru-RU" sz="1400" dirty="0"/>
              <a:t>o</a:t>
            </a:r>
            <a:r>
              <a:rPr lang="uk-UA" sz="1400" dirty="0"/>
              <a:t>г</a:t>
            </a:r>
            <a:r>
              <a:rPr lang="ru-RU" sz="1400" dirty="0"/>
              <a:t>o</a:t>
            </a:r>
            <a:r>
              <a:rPr lang="uk-UA" sz="1400" dirty="0"/>
              <a:t> добробуту.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є н</a:t>
            </a:r>
            <a:r>
              <a:rPr lang="ru-RU" sz="1400" dirty="0"/>
              <a:t>e</a:t>
            </a:r>
            <a:r>
              <a:rPr lang="uk-UA" sz="1400" dirty="0"/>
              <a:t>г</a:t>
            </a:r>
            <a:r>
              <a:rPr lang="ru-RU" sz="1400" dirty="0"/>
              <a:t>a</a:t>
            </a:r>
            <a:r>
              <a:rPr lang="uk-UA" sz="1400" dirty="0" err="1"/>
              <a:t>тивним</a:t>
            </a:r>
            <a:r>
              <a:rPr lang="uk-UA" sz="1400" dirty="0"/>
              <a:t> </a:t>
            </a:r>
            <a:r>
              <a:rPr lang="ru-RU" sz="1400" dirty="0" err="1"/>
              <a:t>co</a:t>
            </a:r>
            <a:r>
              <a:rPr lang="uk-UA" sz="1400" dirty="0"/>
              <a:t>ц</a:t>
            </a:r>
            <a:r>
              <a:rPr lang="ru-RU" sz="1400" dirty="0" err="1"/>
              <a:t>ia</a:t>
            </a:r>
            <a:r>
              <a:rPr lang="uk-UA" sz="1400" dirty="0" err="1"/>
              <a:t>льн</a:t>
            </a:r>
            <a:r>
              <a:rPr lang="ru-RU" sz="1400" dirty="0"/>
              <a:t>o</a:t>
            </a:r>
            <a:r>
              <a:rPr lang="uk-UA" sz="1400" dirty="0"/>
              <a:t>-</a:t>
            </a:r>
            <a:r>
              <a:rPr lang="ru-RU" sz="1400" dirty="0"/>
              <a:t>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чним</a:t>
            </a:r>
            <a:r>
              <a:rPr lang="uk-UA" sz="1400" dirty="0"/>
              <a:t> явищ</a:t>
            </a:r>
            <a:r>
              <a:rPr lang="ru-RU" sz="1400" dirty="0"/>
              <a:t>e</a:t>
            </a:r>
            <a:r>
              <a:rPr lang="uk-UA" sz="1400" dirty="0"/>
              <a:t>м, </a:t>
            </a:r>
            <a:r>
              <a:rPr lang="ru-RU" sz="1400" dirty="0" err="1"/>
              <a:t>oc</a:t>
            </a:r>
            <a:r>
              <a:rPr lang="uk-UA" sz="1400" dirty="0"/>
              <a:t>к</a:t>
            </a:r>
            <a:r>
              <a:rPr lang="ru-RU" sz="1400" dirty="0"/>
              <a:t>i</a:t>
            </a:r>
            <a:r>
              <a:rPr lang="uk-UA" sz="1400" dirty="0" err="1"/>
              <a:t>льки</a:t>
            </a:r>
            <a:r>
              <a:rPr lang="uk-UA" sz="1400" dirty="0"/>
              <a:t> </a:t>
            </a:r>
            <a:r>
              <a:rPr lang="uk-UA" sz="1400" dirty="0" err="1"/>
              <a:t>зум</a:t>
            </a:r>
            <a:r>
              <a:rPr lang="ru-RU" sz="1400" dirty="0"/>
              <a:t>o</a:t>
            </a:r>
            <a:r>
              <a:rPr lang="uk-UA" sz="1400" dirty="0" err="1"/>
              <a:t>влює</a:t>
            </a:r>
            <a:r>
              <a:rPr lang="uk-UA" sz="1400" dirty="0"/>
              <a:t> </a:t>
            </a:r>
            <a:r>
              <a:rPr lang="ru-RU" sz="1400" dirty="0"/>
              <a:t>c</a:t>
            </a:r>
            <a:r>
              <a:rPr lang="uk-UA" sz="1400" dirty="0"/>
              <a:t>к</a:t>
            </a:r>
            <a:r>
              <a:rPr lang="ru-RU" sz="1400" dirty="0" err="1"/>
              <a:t>opo</a:t>
            </a:r>
            <a:r>
              <a:rPr lang="uk-UA" sz="1400" dirty="0"/>
              <a:t>ч</a:t>
            </a:r>
            <a:r>
              <a:rPr lang="ru-RU" sz="1400" dirty="0"/>
              <a:t>e</a:t>
            </a:r>
            <a:r>
              <a:rPr lang="uk-UA" sz="1400" dirty="0" err="1"/>
              <a:t>ння</a:t>
            </a:r>
            <a:r>
              <a:rPr lang="uk-UA" sz="1400" dirty="0"/>
              <a:t> куп</a:t>
            </a:r>
            <a:r>
              <a:rPr lang="ru-RU" sz="1400" dirty="0"/>
              <a:t>i</a:t>
            </a:r>
            <a:r>
              <a:rPr lang="uk-UA" sz="1400" dirty="0"/>
              <a:t>в</a:t>
            </a:r>
            <a:r>
              <a:rPr lang="ru-RU" sz="1400" dirty="0"/>
              <a:t>e</a:t>
            </a:r>
            <a:r>
              <a:rPr lang="uk-UA" sz="1400" dirty="0" err="1"/>
              <a:t>льн</a:t>
            </a:r>
            <a:r>
              <a:rPr lang="ru-RU" sz="1400" dirty="0"/>
              <a:t>o</a:t>
            </a:r>
            <a:r>
              <a:rPr lang="uk-UA" sz="1400" dirty="0"/>
              <a:t>ї </a:t>
            </a:r>
            <a:r>
              <a:rPr lang="ru-RU" sz="1400" dirty="0"/>
              <a:t>c</a:t>
            </a:r>
            <a:r>
              <a:rPr lang="uk-UA" sz="1400" dirty="0"/>
              <a:t>п</a:t>
            </a:r>
            <a:r>
              <a:rPr lang="ru-RU" sz="1400" dirty="0" err="1"/>
              <a:t>po</a:t>
            </a:r>
            <a:r>
              <a:rPr lang="uk-UA" sz="1400" dirty="0"/>
              <a:t>м</a:t>
            </a:r>
            <a:r>
              <a:rPr lang="ru-RU" sz="1400" dirty="0"/>
              <a:t>o</a:t>
            </a:r>
            <a:r>
              <a:rPr lang="uk-UA" sz="1400" dirty="0" err="1"/>
              <a:t>жн</a:t>
            </a:r>
            <a:r>
              <a:rPr lang="ru-RU" sz="1400" dirty="0" err="1"/>
              <a:t>oc</a:t>
            </a:r>
            <a:r>
              <a:rPr lang="uk-UA" sz="1400" dirty="0"/>
              <a:t>т</a:t>
            </a:r>
            <a:r>
              <a:rPr lang="ru-RU" sz="1400" dirty="0"/>
              <a:t>i</a:t>
            </a:r>
            <a:r>
              <a:rPr lang="uk-UA" sz="1400" dirty="0"/>
              <a:t> н</a:t>
            </a:r>
            <a:r>
              <a:rPr lang="ru-RU" sz="1400" dirty="0" err="1"/>
              <a:t>ace</a:t>
            </a:r>
            <a:r>
              <a:rPr lang="uk-UA" sz="1400" dirty="0"/>
              <a:t>л</a:t>
            </a:r>
            <a:r>
              <a:rPr lang="ru-RU" sz="1400" dirty="0"/>
              <a:t>e</a:t>
            </a:r>
            <a:r>
              <a:rPr lang="uk-UA" sz="1400" dirty="0" err="1"/>
              <a:t>ння</a:t>
            </a:r>
            <a:r>
              <a:rPr lang="uk-UA" sz="1400" dirty="0"/>
              <a:t>, </a:t>
            </a:r>
            <a:r>
              <a:rPr lang="uk-UA" sz="1400" dirty="0" err="1"/>
              <a:t>зм</a:t>
            </a:r>
            <a:r>
              <a:rPr lang="ru-RU" sz="1400" dirty="0"/>
              <a:t>e</a:t>
            </a:r>
            <a:r>
              <a:rPr lang="uk-UA" sz="1400" dirty="0" err="1"/>
              <a:t>ншує</a:t>
            </a:r>
            <a:r>
              <a:rPr lang="uk-UA" sz="1400" dirty="0"/>
              <a:t> к</a:t>
            </a:r>
            <a:r>
              <a:rPr lang="ru-RU" sz="1400" dirty="0"/>
              <a:t>i</a:t>
            </a:r>
            <a:r>
              <a:rPr lang="uk-UA" sz="1400" dirty="0" err="1"/>
              <a:t>льк</a:t>
            </a:r>
            <a:r>
              <a:rPr lang="ru-RU" sz="1400" dirty="0" err="1"/>
              <a:t>ic</a:t>
            </a:r>
            <a:r>
              <a:rPr lang="uk-UA" sz="1400" dirty="0" err="1"/>
              <a:t>ть</a:t>
            </a:r>
            <a:r>
              <a:rPr lang="uk-UA" sz="1400" dirty="0"/>
              <a:t> </a:t>
            </a:r>
            <a:r>
              <a:rPr lang="uk-UA" sz="1400" dirty="0" err="1"/>
              <a:t>пл</a:t>
            </a:r>
            <a:r>
              <a:rPr lang="ru-RU" sz="1400" dirty="0"/>
              <a:t>a</a:t>
            </a:r>
            <a:r>
              <a:rPr lang="uk-UA" sz="1400" dirty="0" err="1"/>
              <a:t>тник</a:t>
            </a:r>
            <a:r>
              <a:rPr lang="ru-RU" sz="1400" dirty="0"/>
              <a:t>i</a:t>
            </a:r>
            <a:r>
              <a:rPr lang="uk-UA" sz="1400" dirty="0"/>
              <a:t>в п</a:t>
            </a:r>
            <a:r>
              <a:rPr lang="ru-RU" sz="1400" dirty="0"/>
              <a:t>o</a:t>
            </a:r>
            <a:r>
              <a:rPr lang="uk-UA" sz="1400" dirty="0"/>
              <a:t>д</a:t>
            </a:r>
            <a:r>
              <a:rPr lang="ru-RU" sz="1400" dirty="0"/>
              <a:t>a</a:t>
            </a:r>
            <a:r>
              <a:rPr lang="uk-UA" sz="1400" dirty="0" err="1"/>
              <a:t>тк</a:t>
            </a:r>
            <a:r>
              <a:rPr lang="ru-RU" sz="1400" dirty="0"/>
              <a:t>i</a:t>
            </a:r>
            <a:r>
              <a:rPr lang="uk-UA" sz="1400" dirty="0"/>
              <a:t>в т</a:t>
            </a:r>
            <a:r>
              <a:rPr lang="ru-RU" sz="1400" dirty="0"/>
              <a:t>a</a:t>
            </a:r>
            <a:r>
              <a:rPr lang="uk-UA" sz="1400" dirty="0"/>
              <a:t> п</a:t>
            </a:r>
            <a:r>
              <a:rPr lang="ru-RU" sz="1400" dirty="0"/>
              <a:t>p</a:t>
            </a:r>
            <a:r>
              <a:rPr lang="uk-UA" sz="1400" dirty="0" err="1"/>
              <a:t>изв</a:t>
            </a:r>
            <a:r>
              <a:rPr lang="ru-RU" sz="1400" dirty="0"/>
              <a:t>o</a:t>
            </a:r>
            <a:r>
              <a:rPr lang="uk-UA" sz="1400" dirty="0" err="1"/>
              <a:t>дить</a:t>
            </a:r>
            <a:r>
              <a:rPr lang="uk-UA" sz="1400" dirty="0"/>
              <a:t> д</a:t>
            </a:r>
            <a:r>
              <a:rPr lang="ru-RU" sz="1400" dirty="0"/>
              <a:t>o</a:t>
            </a:r>
            <a:r>
              <a:rPr lang="uk-UA" sz="1400" dirty="0"/>
              <a:t> </a:t>
            </a:r>
            <a:r>
              <a:rPr lang="uk-UA" sz="1400" dirty="0" err="1"/>
              <a:t>виникн</a:t>
            </a:r>
            <a:r>
              <a:rPr lang="ru-RU" sz="1400" dirty="0"/>
              <a:t>e</a:t>
            </a:r>
            <a:r>
              <a:rPr lang="uk-UA" sz="1400" dirty="0" err="1"/>
              <a:t>ння</a:t>
            </a:r>
            <a:r>
              <a:rPr lang="uk-UA" sz="1400" dirty="0"/>
              <a:t> д</a:t>
            </a:r>
            <a:r>
              <a:rPr lang="ru-RU" sz="1400" dirty="0"/>
              <a:t>o</a:t>
            </a:r>
            <a:r>
              <a:rPr lang="uk-UA" sz="1400" dirty="0"/>
              <a:t>д</a:t>
            </a:r>
            <a:r>
              <a:rPr lang="ru-RU" sz="1400" dirty="0"/>
              <a:t>a</a:t>
            </a:r>
            <a:r>
              <a:rPr lang="uk-UA" sz="1400" dirty="0" err="1"/>
              <a:t>тк</a:t>
            </a:r>
            <a:r>
              <a:rPr lang="ru-RU" sz="1400" dirty="0"/>
              <a:t>o</a:t>
            </a:r>
            <a:r>
              <a:rPr lang="uk-UA" sz="1400" dirty="0"/>
              <a:t>ви</a:t>
            </a:r>
            <a:r>
              <a:rPr lang="ru-RU" sz="1400" dirty="0"/>
              <a:t>x</a:t>
            </a:r>
            <a:r>
              <a:rPr lang="uk-UA" sz="1400" dirty="0"/>
              <a:t> </a:t>
            </a:r>
            <a:r>
              <a:rPr lang="uk-UA" sz="1400" dirty="0" err="1"/>
              <a:t>вит</a:t>
            </a:r>
            <a:r>
              <a:rPr lang="ru-RU" sz="1400" dirty="0" err="1"/>
              <a:t>pa</a:t>
            </a:r>
            <a:r>
              <a:rPr lang="uk-UA" sz="1400" dirty="0"/>
              <a:t>т н</a:t>
            </a:r>
            <a:r>
              <a:rPr lang="ru-RU" sz="1400" dirty="0"/>
              <a:t>a</a:t>
            </a:r>
            <a:r>
              <a:rPr lang="uk-UA" sz="1400" dirty="0"/>
              <a:t> п</a:t>
            </a:r>
            <a:r>
              <a:rPr lang="ru-RU" sz="1400" dirty="0"/>
              <a:t>i</a:t>
            </a:r>
            <a:r>
              <a:rPr lang="uk-UA" sz="1400" dirty="0" err="1"/>
              <a:t>дт</a:t>
            </a:r>
            <a:r>
              <a:rPr lang="ru-RU" sz="1400" dirty="0"/>
              <a:t>p</a:t>
            </a:r>
            <a:r>
              <a:rPr lang="uk-UA" sz="1400" dirty="0" err="1"/>
              <a:t>имку</a:t>
            </a:r>
            <a:r>
              <a:rPr lang="uk-UA" sz="1400" dirty="0"/>
              <a:t> б</a:t>
            </a:r>
            <a:r>
              <a:rPr lang="ru-RU" sz="1400" dirty="0"/>
              <a:t>e</a:t>
            </a:r>
            <a:r>
              <a:rPr lang="uk-UA" sz="1400" dirty="0"/>
              <a:t>з</a:t>
            </a:r>
            <a:r>
              <a:rPr lang="ru-RU" sz="1400" dirty="0" err="1"/>
              <a:t>po</a:t>
            </a:r>
            <a:r>
              <a:rPr lang="uk-UA" sz="1400" dirty="0"/>
              <a:t>б</a:t>
            </a:r>
            <a:r>
              <a:rPr lang="ru-RU" sz="1400" dirty="0"/>
              <a:t>i</a:t>
            </a:r>
            <a:r>
              <a:rPr lang="uk-UA" sz="1400" dirty="0"/>
              <a:t>тни</a:t>
            </a:r>
            <a:r>
              <a:rPr lang="ru-RU" sz="1400" dirty="0"/>
              <a:t>x</a:t>
            </a:r>
            <a:r>
              <a:rPr lang="uk-UA" sz="1400" dirty="0"/>
              <a:t>. Т</a:t>
            </a:r>
            <a:r>
              <a:rPr lang="ru-RU" sz="1400" dirty="0"/>
              <a:t>a</a:t>
            </a:r>
            <a:r>
              <a:rPr lang="uk-UA" sz="1400" dirty="0"/>
              <a:t>к</a:t>
            </a:r>
            <a:r>
              <a:rPr lang="ru-RU" sz="1400" dirty="0"/>
              <a:t>o</a:t>
            </a:r>
            <a:r>
              <a:rPr lang="uk-UA" sz="1400" dirty="0"/>
              <a:t>ж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є </a:t>
            </a:r>
            <a:r>
              <a:rPr lang="ru-RU" sz="1400" dirty="0"/>
              <a:t>o</a:t>
            </a:r>
            <a:r>
              <a:rPr lang="uk-UA" sz="1400" dirty="0" err="1"/>
              <a:t>дн</a:t>
            </a:r>
            <a:r>
              <a:rPr lang="ru-RU" sz="1400" dirty="0"/>
              <a:t>i</a:t>
            </a:r>
            <a:r>
              <a:rPr lang="uk-UA" sz="1400" dirty="0" err="1"/>
              <a:t>єю</a:t>
            </a:r>
            <a:r>
              <a:rPr lang="uk-UA" sz="1400" dirty="0"/>
              <a:t> з п</a:t>
            </a:r>
            <a:r>
              <a:rPr lang="ru-RU" sz="1400" dirty="0"/>
              <a:t>p</a:t>
            </a:r>
            <a:r>
              <a:rPr lang="uk-UA" sz="1400" dirty="0" err="1"/>
              <a:t>ичин</a:t>
            </a:r>
            <a:r>
              <a:rPr lang="uk-UA" sz="1400" dirty="0"/>
              <a:t> м</a:t>
            </a:r>
            <a:r>
              <a:rPr lang="ru-RU" sz="1400" dirty="0"/>
              <a:t>i</a:t>
            </a:r>
            <a:r>
              <a:rPr lang="uk-UA" sz="1400" dirty="0"/>
              <a:t>г</a:t>
            </a:r>
            <a:r>
              <a:rPr lang="ru-RU" sz="1400" dirty="0" err="1"/>
              <a:t>pa</a:t>
            </a:r>
            <a:r>
              <a:rPr lang="uk-UA" sz="1400" dirty="0"/>
              <a:t>ц</a:t>
            </a:r>
            <a:r>
              <a:rPr lang="ru-RU" sz="1400" dirty="0"/>
              <a:t>i</a:t>
            </a:r>
            <a:r>
              <a:rPr lang="uk-UA" sz="1400" dirty="0"/>
              <a:t>ї </a:t>
            </a:r>
            <a:r>
              <a:rPr lang="ru-RU" sz="1400" dirty="0" err="1"/>
              <a:t>po</a:t>
            </a:r>
            <a:r>
              <a:rPr lang="uk-UA" sz="1400" dirty="0"/>
              <a:t>б</a:t>
            </a:r>
            <a:r>
              <a:rPr lang="ru-RU" sz="1400" dirty="0"/>
              <a:t>o</a:t>
            </a:r>
            <a:r>
              <a:rPr lang="uk-UA" sz="1400" dirty="0"/>
              <a:t>ч</a:t>
            </a:r>
            <a:r>
              <a:rPr lang="ru-RU" sz="1400" dirty="0"/>
              <a:t>o</a:t>
            </a:r>
            <a:r>
              <a:rPr lang="uk-UA" sz="1400" dirty="0"/>
              <a:t>ї </a:t>
            </a:r>
            <a:r>
              <a:rPr lang="ru-RU" sz="1400" dirty="0"/>
              <a:t>c</a:t>
            </a:r>
            <a:r>
              <a:rPr lang="uk-UA" sz="1400" dirty="0" err="1"/>
              <a:t>или</a:t>
            </a:r>
            <a:r>
              <a:rPr lang="uk-UA" sz="1400" dirty="0"/>
              <a:t>. Складні міграційні процеси, особливо трудова міграція, яка охопила весь світ, вкрай негативно впливає на демографічний розвиток сучасної України. Особливу загрозу </a:t>
            </a:r>
            <a:r>
              <a:rPr lang="uk-UA" sz="1400" dirty="0" err="1"/>
              <a:t>неконтрольвані</a:t>
            </a:r>
            <a:r>
              <a:rPr lang="uk-UA" sz="1400" dirty="0"/>
              <a:t> міграційні процеси спричиняють участі у міжнародному поділі праці, залученню до європейських та світових ринків, соціальній та національній безпеку. Тим більше, що сьогодні основним стратегічним завданням для України є збереження державного суверенітету, територіальної цілісності та інтеграції до європейського економічного та міграційного просторів, забезпечення наближених до світових стандартів якості та тривалості життя, реалізація прав і свобод громадян [2, </a:t>
            </a:r>
            <a:r>
              <a:rPr lang="ru-RU" sz="1400" dirty="0"/>
              <a:t>c</a:t>
            </a:r>
            <a:r>
              <a:rPr lang="uk-UA" sz="1400" dirty="0"/>
              <a:t>. 28].</a:t>
            </a:r>
            <a:endParaRPr lang="ru-RU" sz="1400" dirty="0"/>
          </a:p>
          <a:p>
            <a:endParaRPr lang="uk-UA" sz="14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971600" y="116632"/>
            <a:ext cx="7175351" cy="584742"/>
          </a:xfrm>
        </p:spPr>
        <p:txBody>
          <a:bodyPr/>
          <a:lstStyle/>
          <a:p>
            <a:r>
              <a:rPr lang="uk-UA" sz="1400" i="1" dirty="0">
                <a:effectLst/>
              </a:rPr>
              <a:t>Тема 2. Організація пошуку роботи. Визначення стратегії, тактики і практики пошуку роботи.</a:t>
            </a:r>
            <a:br>
              <a:rPr lang="ru-RU" sz="1400" dirty="0">
                <a:effectLst/>
              </a:rPr>
            </a:b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9464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fontScale="85000" lnSpcReduction="20000"/>
          </a:bodyPr>
          <a:lstStyle/>
          <a:p>
            <a:r>
              <a:rPr lang="uk-UA" sz="1400" b="1" dirty="0"/>
              <a:t>2.3. Джерела інформації про вакантні робочі місця та власні мережі контактів</a:t>
            </a:r>
            <a:endParaRPr lang="ru-RU" sz="1400" dirty="0"/>
          </a:p>
          <a:p>
            <a:r>
              <a:rPr lang="uk-UA" sz="1400" dirty="0"/>
              <a:t> </a:t>
            </a:r>
            <a:endParaRPr lang="ru-RU" sz="1400" dirty="0"/>
          </a:p>
          <a:p>
            <a:r>
              <a:rPr lang="ru-RU" sz="1400" b="1" dirty="0" err="1"/>
              <a:t>Джерелом</a:t>
            </a:r>
            <a:r>
              <a:rPr lang="ru-RU" sz="1400" b="1" dirty="0"/>
              <a:t> </a:t>
            </a:r>
            <a:r>
              <a:rPr lang="ru-RU" sz="1400" b="1" dirty="0" err="1"/>
              <a:t>вакансій</a:t>
            </a:r>
            <a:r>
              <a:rPr lang="ru-RU" sz="1400" dirty="0"/>
              <a:t> </a:t>
            </a:r>
            <a:r>
              <a:rPr lang="ru-RU" sz="1400" dirty="0" err="1"/>
              <a:t>може</a:t>
            </a:r>
            <a:r>
              <a:rPr lang="ru-RU" sz="1400" dirty="0"/>
              <a:t> бути будь-яка особа </a:t>
            </a:r>
            <a:r>
              <a:rPr lang="ru-RU" sz="1400" dirty="0" err="1"/>
              <a:t>чи</a:t>
            </a:r>
            <a:r>
              <a:rPr lang="ru-RU" sz="1400" dirty="0"/>
              <a:t> </a:t>
            </a:r>
            <a:r>
              <a:rPr lang="ru-RU" sz="1400" dirty="0" err="1"/>
              <a:t>організація</a:t>
            </a:r>
            <a:r>
              <a:rPr lang="ru-RU" sz="1400" dirty="0"/>
              <a:t>, яка </a:t>
            </a:r>
            <a:r>
              <a:rPr lang="ru-RU" sz="1400" dirty="0" err="1"/>
              <a:t>може</a:t>
            </a:r>
            <a:r>
              <a:rPr lang="ru-RU" sz="1400" dirty="0"/>
              <a:t> </a:t>
            </a:r>
            <a:r>
              <a:rPr lang="ru-RU" sz="1400" dirty="0" err="1"/>
              <a:t>запропонувати</a:t>
            </a:r>
            <a:r>
              <a:rPr lang="ru-RU" sz="1400" dirty="0"/>
              <a:t> Вам роботу. </a:t>
            </a:r>
            <a:r>
              <a:rPr lang="ru-RU" sz="1400" dirty="0" err="1"/>
              <a:t>Джерела</a:t>
            </a:r>
            <a:r>
              <a:rPr lang="ru-RU" sz="1400" dirty="0"/>
              <a:t> </a:t>
            </a:r>
            <a:r>
              <a:rPr lang="ru-RU" sz="1400" dirty="0" err="1"/>
              <a:t>вакансій</a:t>
            </a:r>
            <a:r>
              <a:rPr lang="ru-RU" sz="1400" dirty="0"/>
              <a:t> – </a:t>
            </a:r>
            <a:r>
              <a:rPr lang="ru-RU" sz="1400" dirty="0" err="1"/>
              <a:t>це</a:t>
            </a:r>
            <a:r>
              <a:rPr lang="ru-RU" sz="1400" dirty="0"/>
              <a:t> не </a:t>
            </a:r>
            <a:r>
              <a:rPr lang="ru-RU" sz="1400" dirty="0" err="1"/>
              <a:t>тільки</a:t>
            </a:r>
            <a:r>
              <a:rPr lang="ru-RU" sz="1400" dirty="0"/>
              <a:t> </a:t>
            </a:r>
            <a:r>
              <a:rPr lang="ru-RU" sz="1400" dirty="0" err="1"/>
              <a:t>вакансії</a:t>
            </a:r>
            <a:r>
              <a:rPr lang="ru-RU" sz="1400" dirty="0"/>
              <a:t>, про </a:t>
            </a:r>
            <a:r>
              <a:rPr lang="ru-RU" sz="1400" dirty="0" err="1"/>
              <a:t>які</a:t>
            </a:r>
            <a:r>
              <a:rPr lang="ru-RU" sz="1400" dirty="0"/>
              <a:t> </a:t>
            </a:r>
            <a:r>
              <a:rPr lang="ru-RU" sz="1400" dirty="0" err="1"/>
              <a:t>повідомляється</a:t>
            </a:r>
            <a:r>
              <a:rPr lang="ru-RU" sz="1400" dirty="0"/>
              <a:t>. </a:t>
            </a:r>
            <a:r>
              <a:rPr lang="ru-RU" sz="1400" dirty="0" err="1"/>
              <a:t>Інформацію</a:t>
            </a:r>
            <a:r>
              <a:rPr lang="ru-RU" sz="1400" dirty="0"/>
              <a:t> про </a:t>
            </a:r>
            <a:r>
              <a:rPr lang="ru-RU" sz="1400" dirty="0" err="1"/>
              <a:t>вільні</a:t>
            </a:r>
            <a:r>
              <a:rPr lang="ru-RU" sz="1400" dirty="0"/>
              <a:t> </a:t>
            </a:r>
            <a:r>
              <a:rPr lang="ru-RU" sz="1400" dirty="0" err="1"/>
              <a:t>робочі</a:t>
            </a:r>
            <a:r>
              <a:rPr lang="ru-RU" sz="1400" dirty="0"/>
              <a:t> </a:t>
            </a:r>
            <a:r>
              <a:rPr lang="ru-RU" sz="1400" dirty="0" err="1"/>
              <a:t>місця</a:t>
            </a:r>
            <a:r>
              <a:rPr lang="ru-RU" sz="1400" dirty="0"/>
              <a:t> </a:t>
            </a:r>
            <a:r>
              <a:rPr lang="ru-RU" sz="1400" dirty="0" err="1"/>
              <a:t>можуть</a:t>
            </a:r>
            <a:r>
              <a:rPr lang="ru-RU" sz="1400" dirty="0"/>
              <a:t> </a:t>
            </a:r>
            <a:r>
              <a:rPr lang="ru-RU" sz="1400" dirty="0" err="1"/>
              <a:t>надати</a:t>
            </a:r>
            <a:r>
              <a:rPr lang="ru-RU" sz="1400" dirty="0"/>
              <a:t>: </a:t>
            </a:r>
          </a:p>
          <a:p>
            <a:pPr lvl="0"/>
            <a:r>
              <a:rPr lang="ru-RU" sz="1400" dirty="0" err="1"/>
              <a:t>центри</a:t>
            </a:r>
            <a:r>
              <a:rPr lang="ru-RU" sz="1400" dirty="0"/>
              <a:t> </a:t>
            </a:r>
            <a:r>
              <a:rPr lang="ru-RU" sz="1400" dirty="0" err="1"/>
              <a:t>працевлаштування</a:t>
            </a:r>
            <a:r>
              <a:rPr lang="ru-RU" sz="1400" dirty="0"/>
              <a:t> </a:t>
            </a:r>
            <a:r>
              <a:rPr lang="ru-RU" sz="1400" dirty="0" err="1"/>
              <a:t>студентів</a:t>
            </a:r>
            <a:r>
              <a:rPr lang="ru-RU" sz="1400" dirty="0"/>
              <a:t> та </a:t>
            </a:r>
            <a:r>
              <a:rPr lang="ru-RU" sz="1400" dirty="0" err="1"/>
              <a:t>випускників</a:t>
            </a:r>
            <a:r>
              <a:rPr lang="ru-RU" sz="1400" dirty="0"/>
              <a:t> при </a:t>
            </a:r>
            <a:r>
              <a:rPr lang="ru-RU" sz="1400" dirty="0" err="1"/>
              <a:t>вищих</a:t>
            </a:r>
            <a:r>
              <a:rPr lang="ru-RU" sz="1400" dirty="0"/>
              <a:t> </a:t>
            </a:r>
            <a:r>
              <a:rPr lang="ru-RU" sz="1400" dirty="0" err="1"/>
              <a:t>навчальних</a:t>
            </a:r>
            <a:r>
              <a:rPr lang="ru-RU" sz="1400" dirty="0"/>
              <a:t> закладах; </a:t>
            </a:r>
          </a:p>
          <a:p>
            <a:pPr lvl="0"/>
            <a:r>
              <a:rPr lang="ru-RU" sz="1400" dirty="0" err="1"/>
              <a:t>масові</a:t>
            </a:r>
            <a:r>
              <a:rPr lang="ru-RU" sz="1400" dirty="0"/>
              <a:t> </a:t>
            </a:r>
            <a:r>
              <a:rPr lang="ru-RU" sz="1400" dirty="0" err="1"/>
              <a:t>інформаційні</a:t>
            </a:r>
            <a:r>
              <a:rPr lang="ru-RU" sz="1400" dirty="0"/>
              <a:t> заходи (</a:t>
            </a:r>
            <a:r>
              <a:rPr lang="ru-RU" sz="1400" dirty="0" err="1"/>
              <a:t>Дні</a:t>
            </a:r>
            <a:r>
              <a:rPr lang="ru-RU" sz="1400" dirty="0"/>
              <a:t> </a:t>
            </a:r>
            <a:r>
              <a:rPr lang="ru-RU" sz="1400" dirty="0" err="1"/>
              <a:t>кар’єри</a:t>
            </a:r>
            <a:r>
              <a:rPr lang="ru-RU" sz="1400" dirty="0"/>
              <a:t>, </a:t>
            </a:r>
            <a:r>
              <a:rPr lang="ru-RU" sz="1400" dirty="0" err="1"/>
              <a:t>презентації</a:t>
            </a:r>
            <a:r>
              <a:rPr lang="ru-RU" sz="1400" dirty="0"/>
              <a:t> </a:t>
            </a:r>
            <a:r>
              <a:rPr lang="ru-RU" sz="1400" dirty="0" err="1"/>
              <a:t>підприємств</a:t>
            </a:r>
            <a:r>
              <a:rPr lang="ru-RU" sz="1400" dirty="0"/>
              <a:t>, </a:t>
            </a:r>
            <a:r>
              <a:rPr lang="ru-RU" sz="1400" dirty="0" err="1"/>
              <a:t>установ</a:t>
            </a:r>
            <a:r>
              <a:rPr lang="ru-RU" sz="1400" dirty="0"/>
              <a:t>, </a:t>
            </a:r>
            <a:r>
              <a:rPr lang="ru-RU" sz="1400" dirty="0" err="1"/>
              <a:t>організацій</a:t>
            </a:r>
            <a:r>
              <a:rPr lang="ru-RU" sz="1400" dirty="0"/>
              <a:t>, ярмарки </a:t>
            </a:r>
            <a:r>
              <a:rPr lang="ru-RU" sz="1400" dirty="0" err="1"/>
              <a:t>вакансій</a:t>
            </a:r>
            <a:r>
              <a:rPr lang="ru-RU" sz="1400" dirty="0"/>
              <a:t>, </a:t>
            </a:r>
            <a:r>
              <a:rPr lang="ru-RU" sz="1400" dirty="0" err="1"/>
              <a:t>аукціони</a:t>
            </a:r>
            <a:r>
              <a:rPr lang="ru-RU" sz="1400" dirty="0"/>
              <a:t> </a:t>
            </a:r>
            <a:r>
              <a:rPr lang="ru-RU" sz="1400" dirty="0" err="1"/>
              <a:t>спеціалістів</a:t>
            </a:r>
            <a:r>
              <a:rPr lang="ru-RU" sz="1400" dirty="0"/>
              <a:t>, </a:t>
            </a:r>
            <a:r>
              <a:rPr lang="ru-RU" sz="1400" dirty="0" err="1"/>
              <a:t>міні-зустрічі</a:t>
            </a:r>
            <a:r>
              <a:rPr lang="ru-RU" sz="1400" dirty="0"/>
              <a:t> з </a:t>
            </a:r>
            <a:r>
              <a:rPr lang="ru-RU" sz="1400" dirty="0" err="1"/>
              <a:t>роботодавцями</a:t>
            </a:r>
            <a:r>
              <a:rPr lang="ru-RU" sz="1400" dirty="0"/>
              <a:t> </a:t>
            </a:r>
            <a:r>
              <a:rPr lang="ru-RU" sz="1400" dirty="0" err="1"/>
              <a:t>тощо</a:t>
            </a:r>
            <a:r>
              <a:rPr lang="ru-RU" sz="1400" dirty="0"/>
              <a:t>); </a:t>
            </a:r>
          </a:p>
          <a:p>
            <a:pPr lvl="0"/>
            <a:r>
              <a:rPr lang="ru-RU" sz="1400" dirty="0" err="1"/>
              <a:t>засоби</a:t>
            </a:r>
            <a:r>
              <a:rPr lang="ru-RU" sz="1400" dirty="0"/>
              <a:t> </a:t>
            </a:r>
            <a:r>
              <a:rPr lang="ru-RU" sz="1400" dirty="0" err="1"/>
              <a:t>масової</a:t>
            </a:r>
            <a:r>
              <a:rPr lang="ru-RU" sz="1400" dirty="0"/>
              <a:t> </a:t>
            </a:r>
            <a:r>
              <a:rPr lang="ru-RU" sz="1400" dirty="0" err="1"/>
              <a:t>інформації</a:t>
            </a:r>
            <a:r>
              <a:rPr lang="ru-RU" sz="1400" dirty="0"/>
              <a:t> (</a:t>
            </a:r>
            <a:r>
              <a:rPr lang="ru-RU" sz="1400" dirty="0" err="1"/>
              <a:t>преса</a:t>
            </a:r>
            <a:r>
              <a:rPr lang="ru-RU" sz="1400" dirty="0"/>
              <a:t>, </a:t>
            </a:r>
            <a:r>
              <a:rPr lang="ru-RU" sz="1400" dirty="0" err="1"/>
              <a:t>радіо</a:t>
            </a:r>
            <a:r>
              <a:rPr lang="ru-RU" sz="1400" dirty="0"/>
              <a:t>, </a:t>
            </a:r>
            <a:r>
              <a:rPr lang="ru-RU" sz="1400" dirty="0" err="1"/>
              <a:t>телебачення</a:t>
            </a:r>
            <a:r>
              <a:rPr lang="ru-RU" sz="1400" dirty="0"/>
              <a:t>); </a:t>
            </a:r>
          </a:p>
          <a:p>
            <a:pPr lvl="0"/>
            <a:r>
              <a:rPr lang="ru-RU" sz="1400" dirty="0" err="1"/>
              <a:t>Internet</a:t>
            </a:r>
            <a:r>
              <a:rPr lang="ru-RU" sz="1400" dirty="0"/>
              <a:t>; </a:t>
            </a:r>
          </a:p>
          <a:p>
            <a:pPr lvl="0"/>
            <a:r>
              <a:rPr lang="ru-RU" sz="1400" dirty="0" err="1"/>
              <a:t>кадрові</a:t>
            </a:r>
            <a:r>
              <a:rPr lang="ru-RU" sz="1400" dirty="0"/>
              <a:t> агентства; </a:t>
            </a:r>
          </a:p>
          <a:p>
            <a:pPr lvl="0"/>
            <a:r>
              <a:rPr lang="ru-RU" sz="1400" dirty="0" err="1"/>
              <a:t>особисті</a:t>
            </a:r>
            <a:r>
              <a:rPr lang="ru-RU" sz="1400" dirty="0"/>
              <a:t> </a:t>
            </a:r>
            <a:r>
              <a:rPr lang="ru-RU" sz="1400" dirty="0" err="1"/>
              <a:t>контакти</a:t>
            </a:r>
            <a:r>
              <a:rPr lang="ru-RU" sz="1400" dirty="0"/>
              <a:t>: </a:t>
            </a:r>
            <a:r>
              <a:rPr lang="ru-RU" sz="1400" dirty="0" err="1"/>
              <a:t>друзі</a:t>
            </a:r>
            <a:r>
              <a:rPr lang="ru-RU" sz="1400" dirty="0"/>
              <a:t>, </a:t>
            </a:r>
            <a:r>
              <a:rPr lang="ru-RU" sz="1400" dirty="0" err="1"/>
              <a:t>родичі</a:t>
            </a:r>
            <a:r>
              <a:rPr lang="ru-RU" sz="1400" dirty="0"/>
              <a:t>, </a:t>
            </a:r>
            <a:r>
              <a:rPr lang="ru-RU" sz="1400" dirty="0" err="1"/>
              <a:t>знайомі</a:t>
            </a:r>
            <a:r>
              <a:rPr lang="ru-RU" sz="1400" dirty="0"/>
              <a:t>; </a:t>
            </a:r>
          </a:p>
          <a:p>
            <a:pPr lvl="0"/>
            <a:r>
              <a:rPr lang="ru-RU" sz="1400" dirty="0" err="1"/>
              <a:t>довідники</a:t>
            </a:r>
            <a:r>
              <a:rPr lang="ru-RU" sz="1400" dirty="0"/>
              <a:t> </a:t>
            </a:r>
            <a:r>
              <a:rPr lang="ru-RU" sz="1400" dirty="0" err="1"/>
              <a:t>місцевих</a:t>
            </a:r>
            <a:r>
              <a:rPr lang="ru-RU" sz="1400" dirty="0"/>
              <a:t> </a:t>
            </a:r>
            <a:r>
              <a:rPr lang="ru-RU" sz="1400" dirty="0" err="1"/>
              <a:t>компаній</a:t>
            </a:r>
            <a:r>
              <a:rPr lang="ru-RU" sz="1400" dirty="0"/>
              <a:t>, </a:t>
            </a:r>
            <a:r>
              <a:rPr lang="ru-RU" sz="1400" dirty="0" err="1"/>
              <a:t>щорічний</a:t>
            </a:r>
            <a:r>
              <a:rPr lang="ru-RU" sz="1400" dirty="0"/>
              <a:t> </a:t>
            </a:r>
            <a:r>
              <a:rPr lang="ru-RU" sz="1400" dirty="0" err="1"/>
              <a:t>телефонний</a:t>
            </a:r>
            <a:r>
              <a:rPr lang="ru-RU" sz="1400" dirty="0"/>
              <a:t> </a:t>
            </a:r>
            <a:r>
              <a:rPr lang="ru-RU" sz="1400" dirty="0" err="1"/>
              <a:t>довідник</a:t>
            </a:r>
            <a:r>
              <a:rPr lang="ru-RU" sz="1400" dirty="0"/>
              <a:t> «</a:t>
            </a:r>
            <a:r>
              <a:rPr lang="ru-RU" sz="1400" dirty="0" err="1"/>
              <a:t>Золоті</a:t>
            </a:r>
            <a:r>
              <a:rPr lang="ru-RU" sz="1400" dirty="0"/>
              <a:t> </a:t>
            </a:r>
            <a:r>
              <a:rPr lang="ru-RU" sz="1400" dirty="0" err="1"/>
              <a:t>сторінки</a:t>
            </a:r>
            <a:r>
              <a:rPr lang="ru-RU" sz="1400" dirty="0"/>
              <a:t> </a:t>
            </a:r>
            <a:r>
              <a:rPr lang="ru-RU" sz="1400" dirty="0" err="1"/>
              <a:t>України</a:t>
            </a:r>
            <a:r>
              <a:rPr lang="ru-RU" sz="1400" dirty="0"/>
              <a:t>»; </a:t>
            </a:r>
          </a:p>
          <a:p>
            <a:pPr lvl="0"/>
            <a:r>
              <a:rPr lang="ru-RU" sz="1400" dirty="0" err="1"/>
              <a:t>оголошення</a:t>
            </a:r>
            <a:r>
              <a:rPr lang="ru-RU" sz="1400" dirty="0"/>
              <a:t> в </a:t>
            </a:r>
            <a:r>
              <a:rPr lang="ru-RU" sz="1400" dirty="0" err="1"/>
              <a:t>громадських</a:t>
            </a:r>
            <a:r>
              <a:rPr lang="ru-RU" sz="1400" dirty="0"/>
              <a:t> </a:t>
            </a:r>
            <a:r>
              <a:rPr lang="ru-RU" sz="1400" dirty="0" err="1"/>
              <a:t>місцях</a:t>
            </a:r>
            <a:r>
              <a:rPr lang="ru-RU" sz="1400" dirty="0"/>
              <a:t>; </a:t>
            </a:r>
          </a:p>
          <a:p>
            <a:pPr lvl="0"/>
            <a:r>
              <a:rPr lang="ru-RU" sz="1400" dirty="0" err="1"/>
              <a:t>центри</a:t>
            </a:r>
            <a:r>
              <a:rPr lang="ru-RU" sz="1400" dirty="0"/>
              <a:t> </a:t>
            </a:r>
            <a:r>
              <a:rPr lang="ru-RU" sz="1400" dirty="0" err="1"/>
              <a:t>зайнятості</a:t>
            </a:r>
            <a:r>
              <a:rPr lang="ru-RU" sz="1400" dirty="0"/>
              <a:t> </a:t>
            </a:r>
            <a:r>
              <a:rPr lang="ru-RU" sz="1400" dirty="0" err="1"/>
              <a:t>тощо</a:t>
            </a:r>
            <a:r>
              <a:rPr lang="ru-RU" sz="1400" dirty="0"/>
              <a:t>. </a:t>
            </a:r>
          </a:p>
          <a:p>
            <a:r>
              <a:rPr lang="ru-RU" sz="1400" dirty="0" err="1"/>
              <a:t>Цей</a:t>
            </a:r>
            <a:r>
              <a:rPr lang="ru-RU" sz="1400" dirty="0"/>
              <a:t> </a:t>
            </a:r>
            <a:r>
              <a:rPr lang="ru-RU" sz="1400" dirty="0" err="1"/>
              <a:t>розділ</a:t>
            </a:r>
            <a:r>
              <a:rPr lang="ru-RU" sz="1400" dirty="0"/>
              <a:t> </a:t>
            </a:r>
            <a:r>
              <a:rPr lang="ru-RU" sz="1400" dirty="0" err="1"/>
              <a:t>дасть</a:t>
            </a:r>
            <a:r>
              <a:rPr lang="ru-RU" sz="1400" dirty="0"/>
              <a:t> Вам </a:t>
            </a:r>
            <a:r>
              <a:rPr lang="ru-RU" sz="1400" dirty="0" err="1"/>
              <a:t>можливість</a:t>
            </a:r>
            <a:r>
              <a:rPr lang="ru-RU" sz="1400" dirty="0"/>
              <a:t> </a:t>
            </a:r>
            <a:r>
              <a:rPr lang="ru-RU" sz="1400" dirty="0" err="1"/>
              <a:t>визначитися</a:t>
            </a:r>
            <a:r>
              <a:rPr lang="ru-RU" sz="1400" dirty="0"/>
              <a:t> </a:t>
            </a:r>
            <a:r>
              <a:rPr lang="ru-RU" sz="1400" dirty="0" err="1"/>
              <a:t>із</a:t>
            </a:r>
            <a:r>
              <a:rPr lang="ru-RU" sz="1400" dirty="0"/>
              <a:t> </a:t>
            </a:r>
            <a:r>
              <a:rPr lang="ru-RU" sz="1400" dirty="0" err="1"/>
              <a:t>джерелами</a:t>
            </a:r>
            <a:r>
              <a:rPr lang="ru-RU" sz="1400" dirty="0"/>
              <a:t> </a:t>
            </a:r>
            <a:r>
              <a:rPr lang="ru-RU" sz="1400" dirty="0" err="1"/>
              <a:t>інформації</a:t>
            </a:r>
            <a:r>
              <a:rPr lang="ru-RU" sz="1400" dirty="0"/>
              <a:t> для </a:t>
            </a:r>
            <a:r>
              <a:rPr lang="ru-RU" sz="1400" dirty="0" err="1"/>
              <a:t>пошуку</a:t>
            </a:r>
            <a:r>
              <a:rPr lang="ru-RU" sz="1400" dirty="0"/>
              <a:t> </a:t>
            </a:r>
            <a:r>
              <a:rPr lang="ru-RU" sz="1400" dirty="0" err="1"/>
              <a:t>майбутнього</a:t>
            </a:r>
            <a:r>
              <a:rPr lang="ru-RU" sz="1400" dirty="0"/>
              <a:t> </a:t>
            </a:r>
            <a:r>
              <a:rPr lang="ru-RU" sz="1400" dirty="0" err="1"/>
              <a:t>місця</a:t>
            </a:r>
            <a:r>
              <a:rPr lang="ru-RU" sz="1400" dirty="0"/>
              <a:t> </a:t>
            </a:r>
            <a:r>
              <a:rPr lang="ru-RU" sz="1400" dirty="0" err="1"/>
              <a:t>роботи</a:t>
            </a:r>
            <a:r>
              <a:rPr lang="ru-RU" sz="1400" dirty="0"/>
              <a:t>. </a:t>
            </a:r>
          </a:p>
          <a:p>
            <a:r>
              <a:rPr lang="ru-RU" sz="1400" dirty="0" err="1"/>
              <a:t>Джерелом</a:t>
            </a:r>
            <a:r>
              <a:rPr lang="ru-RU" sz="1400" dirty="0"/>
              <a:t> </a:t>
            </a:r>
            <a:r>
              <a:rPr lang="ru-RU" sz="1400" dirty="0" err="1"/>
              <a:t>вакансій</a:t>
            </a:r>
            <a:r>
              <a:rPr lang="ru-RU" sz="1400" dirty="0"/>
              <a:t> </a:t>
            </a:r>
            <a:r>
              <a:rPr lang="ru-RU" sz="1400" dirty="0" err="1"/>
              <a:t>може</a:t>
            </a:r>
            <a:r>
              <a:rPr lang="ru-RU" sz="1400" dirty="0"/>
              <a:t> бути будь-яка особа </a:t>
            </a:r>
            <a:r>
              <a:rPr lang="ru-RU" sz="1400" dirty="0" err="1"/>
              <a:t>чи</a:t>
            </a:r>
            <a:r>
              <a:rPr lang="ru-RU" sz="1400" dirty="0"/>
              <a:t> </a:t>
            </a:r>
            <a:r>
              <a:rPr lang="ru-RU" sz="1400" dirty="0" err="1"/>
              <a:t>організація</a:t>
            </a:r>
            <a:r>
              <a:rPr lang="ru-RU" sz="1400" dirty="0"/>
              <a:t>, яка </a:t>
            </a:r>
            <a:r>
              <a:rPr lang="ru-RU" sz="1400" dirty="0" err="1"/>
              <a:t>може</a:t>
            </a:r>
            <a:r>
              <a:rPr lang="ru-RU" sz="1400" dirty="0"/>
              <a:t> </a:t>
            </a:r>
            <a:r>
              <a:rPr lang="ru-RU" sz="1400" dirty="0" err="1"/>
              <a:t>запропонувати</a:t>
            </a:r>
            <a:r>
              <a:rPr lang="ru-RU" sz="1400" dirty="0"/>
              <a:t> Вам роботу. </a:t>
            </a:r>
          </a:p>
          <a:p>
            <a:r>
              <a:rPr lang="ru-RU" sz="1400" b="1" dirty="0" err="1"/>
              <a:t>Джерела</a:t>
            </a:r>
            <a:r>
              <a:rPr lang="ru-RU" sz="1400" b="1" dirty="0"/>
              <a:t> </a:t>
            </a:r>
            <a:r>
              <a:rPr lang="ru-RU" sz="1400" b="1" dirty="0" err="1"/>
              <a:t>вакансій</a:t>
            </a:r>
            <a:r>
              <a:rPr lang="ru-RU" sz="1400" dirty="0"/>
              <a:t> – </a:t>
            </a:r>
            <a:r>
              <a:rPr lang="ru-RU" sz="1400" dirty="0" err="1"/>
              <a:t>це</a:t>
            </a:r>
            <a:r>
              <a:rPr lang="ru-RU" sz="1400" dirty="0"/>
              <a:t> не </a:t>
            </a:r>
            <a:r>
              <a:rPr lang="ru-RU" sz="1400" dirty="0" err="1"/>
              <a:t>тільки</a:t>
            </a:r>
            <a:r>
              <a:rPr lang="ru-RU" sz="1400" dirty="0"/>
              <a:t> </a:t>
            </a:r>
            <a:r>
              <a:rPr lang="ru-RU" sz="1400" dirty="0" err="1"/>
              <a:t>вакансії</a:t>
            </a:r>
            <a:r>
              <a:rPr lang="ru-RU" sz="1400" dirty="0"/>
              <a:t>, про </a:t>
            </a:r>
            <a:r>
              <a:rPr lang="ru-RU" sz="1400" dirty="0" err="1"/>
              <a:t>які</a:t>
            </a:r>
            <a:r>
              <a:rPr lang="ru-RU" sz="1400" dirty="0"/>
              <a:t> </a:t>
            </a:r>
            <a:r>
              <a:rPr lang="ru-RU" sz="1400" dirty="0" err="1"/>
              <a:t>повідомляється</a:t>
            </a:r>
            <a:r>
              <a:rPr lang="ru-RU" sz="1400" dirty="0"/>
              <a:t>. </a:t>
            </a:r>
            <a:r>
              <a:rPr lang="ru-RU" sz="1400" dirty="0" err="1"/>
              <a:t>Інформацію</a:t>
            </a:r>
            <a:r>
              <a:rPr lang="ru-RU" sz="1400" dirty="0"/>
              <a:t> про </a:t>
            </a:r>
            <a:r>
              <a:rPr lang="ru-RU" sz="1400" dirty="0" err="1"/>
              <a:t>вільні</a:t>
            </a:r>
            <a:r>
              <a:rPr lang="ru-RU" sz="1400" dirty="0"/>
              <a:t> </a:t>
            </a:r>
            <a:r>
              <a:rPr lang="ru-RU" sz="1400" dirty="0" err="1"/>
              <a:t>робочі</a:t>
            </a:r>
            <a:r>
              <a:rPr lang="ru-RU" sz="1400" dirty="0"/>
              <a:t> </a:t>
            </a:r>
            <a:r>
              <a:rPr lang="ru-RU" sz="1400" dirty="0" err="1"/>
              <a:t>місця</a:t>
            </a:r>
            <a:r>
              <a:rPr lang="ru-RU" sz="1400" dirty="0"/>
              <a:t> </a:t>
            </a:r>
            <a:r>
              <a:rPr lang="ru-RU" sz="1400" dirty="0" err="1"/>
              <a:t>можуть</a:t>
            </a:r>
            <a:r>
              <a:rPr lang="ru-RU" sz="1400" dirty="0"/>
              <a:t> </a:t>
            </a:r>
            <a:r>
              <a:rPr lang="ru-RU" sz="1400" dirty="0" err="1"/>
              <a:t>надати</a:t>
            </a:r>
            <a:r>
              <a:rPr lang="ru-RU" sz="1400" dirty="0"/>
              <a:t>: </a:t>
            </a:r>
          </a:p>
          <a:p>
            <a:pPr lvl="0"/>
            <a:r>
              <a:rPr lang="ru-RU" sz="1400" dirty="0" err="1"/>
              <a:t>центри</a:t>
            </a:r>
            <a:r>
              <a:rPr lang="ru-RU" sz="1400" dirty="0"/>
              <a:t> </a:t>
            </a:r>
            <a:r>
              <a:rPr lang="ru-RU" sz="1400" dirty="0" err="1"/>
              <a:t>працевлаштування</a:t>
            </a:r>
            <a:r>
              <a:rPr lang="ru-RU" sz="1400" dirty="0"/>
              <a:t> </a:t>
            </a:r>
            <a:r>
              <a:rPr lang="ru-RU" sz="1400" dirty="0" err="1"/>
              <a:t>студентів</a:t>
            </a:r>
            <a:r>
              <a:rPr lang="ru-RU" sz="1400" dirty="0"/>
              <a:t> та </a:t>
            </a:r>
            <a:r>
              <a:rPr lang="ru-RU" sz="1400" dirty="0" err="1"/>
              <a:t>випускників</a:t>
            </a:r>
            <a:r>
              <a:rPr lang="ru-RU" sz="1400" dirty="0"/>
              <a:t> при </a:t>
            </a:r>
            <a:r>
              <a:rPr lang="ru-RU" sz="1400" dirty="0" err="1"/>
              <a:t>вищих</a:t>
            </a:r>
            <a:r>
              <a:rPr lang="ru-RU" sz="1400" dirty="0"/>
              <a:t> </a:t>
            </a:r>
            <a:r>
              <a:rPr lang="ru-RU" sz="1400" dirty="0" err="1"/>
              <a:t>навчальних</a:t>
            </a:r>
            <a:r>
              <a:rPr lang="ru-RU" sz="1400" dirty="0"/>
              <a:t> закладах; </a:t>
            </a:r>
          </a:p>
          <a:p>
            <a:pPr lvl="0"/>
            <a:r>
              <a:rPr lang="ru-RU" sz="1400" dirty="0" err="1"/>
              <a:t>масові</a:t>
            </a:r>
            <a:r>
              <a:rPr lang="ru-RU" sz="1400" dirty="0"/>
              <a:t> </a:t>
            </a:r>
            <a:r>
              <a:rPr lang="ru-RU" sz="1400" dirty="0" err="1"/>
              <a:t>інформаційні</a:t>
            </a:r>
            <a:r>
              <a:rPr lang="ru-RU" sz="1400" dirty="0"/>
              <a:t> заходи (</a:t>
            </a:r>
            <a:r>
              <a:rPr lang="ru-RU" sz="1400" dirty="0" err="1"/>
              <a:t>Дні</a:t>
            </a:r>
            <a:r>
              <a:rPr lang="ru-RU" sz="1400" dirty="0"/>
              <a:t> </a:t>
            </a:r>
            <a:r>
              <a:rPr lang="ru-RU" sz="1400" dirty="0" err="1"/>
              <a:t>кар’єри</a:t>
            </a:r>
            <a:r>
              <a:rPr lang="ru-RU" sz="1400" dirty="0"/>
              <a:t>, </a:t>
            </a:r>
            <a:r>
              <a:rPr lang="ru-RU" sz="1400" dirty="0" err="1"/>
              <a:t>презентації</a:t>
            </a:r>
            <a:r>
              <a:rPr lang="ru-RU" sz="1400" dirty="0"/>
              <a:t> </a:t>
            </a:r>
            <a:r>
              <a:rPr lang="ru-RU" sz="1400" dirty="0" err="1"/>
              <a:t>підприємств</a:t>
            </a:r>
            <a:r>
              <a:rPr lang="ru-RU" sz="1400" dirty="0"/>
              <a:t>, </a:t>
            </a:r>
            <a:r>
              <a:rPr lang="ru-RU" sz="1400" dirty="0" err="1"/>
              <a:t>установ</a:t>
            </a:r>
            <a:r>
              <a:rPr lang="ru-RU" sz="1400" dirty="0"/>
              <a:t>, </a:t>
            </a:r>
            <a:r>
              <a:rPr lang="ru-RU" sz="1400" dirty="0" err="1"/>
              <a:t>організацій</a:t>
            </a:r>
            <a:r>
              <a:rPr lang="ru-RU" sz="1400" dirty="0"/>
              <a:t>, ярмарки </a:t>
            </a:r>
            <a:r>
              <a:rPr lang="ru-RU" sz="1400" dirty="0" err="1"/>
              <a:t>вакансій</a:t>
            </a:r>
            <a:r>
              <a:rPr lang="ru-RU" sz="1400" dirty="0"/>
              <a:t>, </a:t>
            </a:r>
            <a:r>
              <a:rPr lang="ru-RU" sz="1400" dirty="0" err="1"/>
              <a:t>аукціони</a:t>
            </a:r>
            <a:r>
              <a:rPr lang="ru-RU" sz="1400" dirty="0"/>
              <a:t> </a:t>
            </a:r>
            <a:r>
              <a:rPr lang="ru-RU" sz="1400" dirty="0" err="1"/>
              <a:t>спеціалістів</a:t>
            </a:r>
            <a:r>
              <a:rPr lang="ru-RU" sz="1400" dirty="0"/>
              <a:t>, </a:t>
            </a:r>
            <a:r>
              <a:rPr lang="ru-RU" sz="1400" dirty="0" err="1"/>
              <a:t>міні-зустрічі</a:t>
            </a:r>
            <a:r>
              <a:rPr lang="ru-RU" sz="1400" dirty="0"/>
              <a:t> з </a:t>
            </a:r>
            <a:r>
              <a:rPr lang="ru-RU" sz="1400" dirty="0" err="1"/>
              <a:t>роботодавцями</a:t>
            </a:r>
            <a:r>
              <a:rPr lang="ru-RU" sz="1400" dirty="0"/>
              <a:t> </a:t>
            </a:r>
            <a:r>
              <a:rPr lang="ru-RU" sz="1400" dirty="0" err="1"/>
              <a:t>тощо</a:t>
            </a:r>
            <a:r>
              <a:rPr lang="ru-RU" sz="1400" dirty="0"/>
              <a:t>); </a:t>
            </a:r>
          </a:p>
          <a:p>
            <a:pPr lvl="0"/>
            <a:r>
              <a:rPr lang="ru-RU" sz="1400" dirty="0" err="1"/>
              <a:t>засоби</a:t>
            </a:r>
            <a:r>
              <a:rPr lang="ru-RU" sz="1400" dirty="0"/>
              <a:t> </a:t>
            </a:r>
            <a:r>
              <a:rPr lang="ru-RU" sz="1400" dirty="0" err="1"/>
              <a:t>масової</a:t>
            </a:r>
            <a:r>
              <a:rPr lang="ru-RU" sz="1400" dirty="0"/>
              <a:t> </a:t>
            </a:r>
            <a:r>
              <a:rPr lang="ru-RU" sz="1400" dirty="0" err="1"/>
              <a:t>інформації</a:t>
            </a:r>
            <a:r>
              <a:rPr lang="ru-RU" sz="1400" dirty="0"/>
              <a:t> (</a:t>
            </a:r>
            <a:r>
              <a:rPr lang="ru-RU" sz="1400" dirty="0" err="1"/>
              <a:t>преса</a:t>
            </a:r>
            <a:r>
              <a:rPr lang="ru-RU" sz="1400" dirty="0"/>
              <a:t>, </a:t>
            </a:r>
            <a:r>
              <a:rPr lang="ru-RU" sz="1400" dirty="0" err="1"/>
              <a:t>радіо</a:t>
            </a:r>
            <a:r>
              <a:rPr lang="ru-RU" sz="1400" dirty="0"/>
              <a:t>, </a:t>
            </a:r>
            <a:r>
              <a:rPr lang="ru-RU" sz="1400" dirty="0" err="1"/>
              <a:t>телебачення</a:t>
            </a:r>
            <a:r>
              <a:rPr lang="ru-RU" sz="1400" dirty="0"/>
              <a:t>); </a:t>
            </a:r>
          </a:p>
          <a:p>
            <a:pPr lvl="0"/>
            <a:r>
              <a:rPr lang="ru-RU" sz="1400" dirty="0" err="1"/>
              <a:t>Internet</a:t>
            </a:r>
            <a:r>
              <a:rPr lang="ru-RU" sz="1400" dirty="0"/>
              <a:t>; </a:t>
            </a:r>
          </a:p>
          <a:p>
            <a:pPr lvl="0"/>
            <a:r>
              <a:rPr lang="ru-RU" sz="1400" dirty="0" err="1"/>
              <a:t>кадрові</a:t>
            </a:r>
            <a:r>
              <a:rPr lang="ru-RU" sz="1400" dirty="0"/>
              <a:t> агентства; </a:t>
            </a:r>
          </a:p>
          <a:p>
            <a:pPr lvl="0"/>
            <a:r>
              <a:rPr lang="ru-RU" sz="1400" dirty="0" err="1"/>
              <a:t>особисті</a:t>
            </a:r>
            <a:r>
              <a:rPr lang="ru-RU" sz="1400" dirty="0"/>
              <a:t> </a:t>
            </a:r>
            <a:r>
              <a:rPr lang="ru-RU" sz="1400" dirty="0" err="1"/>
              <a:t>контакти</a:t>
            </a:r>
            <a:r>
              <a:rPr lang="ru-RU" sz="1400" dirty="0"/>
              <a:t>: </a:t>
            </a:r>
            <a:r>
              <a:rPr lang="ru-RU" sz="1400" dirty="0" err="1"/>
              <a:t>друзі</a:t>
            </a:r>
            <a:r>
              <a:rPr lang="ru-RU" sz="1400" dirty="0"/>
              <a:t>, </a:t>
            </a:r>
            <a:r>
              <a:rPr lang="ru-RU" sz="1400" dirty="0" err="1"/>
              <a:t>родичі</a:t>
            </a:r>
            <a:r>
              <a:rPr lang="ru-RU" sz="1400" dirty="0"/>
              <a:t>, </a:t>
            </a:r>
            <a:r>
              <a:rPr lang="ru-RU" sz="1400" dirty="0" err="1"/>
              <a:t>знайомі</a:t>
            </a:r>
            <a:r>
              <a:rPr lang="ru-RU" sz="1400" dirty="0"/>
              <a:t>; </a:t>
            </a:r>
          </a:p>
          <a:p>
            <a:pPr lvl="0"/>
            <a:r>
              <a:rPr lang="ru-RU" sz="1400" dirty="0" err="1"/>
              <a:t>довідники</a:t>
            </a:r>
            <a:r>
              <a:rPr lang="ru-RU" sz="1400" dirty="0"/>
              <a:t> </a:t>
            </a:r>
            <a:r>
              <a:rPr lang="ru-RU" sz="1400" dirty="0" err="1"/>
              <a:t>місцевих</a:t>
            </a:r>
            <a:r>
              <a:rPr lang="ru-RU" sz="1400" dirty="0"/>
              <a:t> </a:t>
            </a:r>
            <a:r>
              <a:rPr lang="ru-RU" sz="1400" dirty="0" err="1"/>
              <a:t>компаній</a:t>
            </a:r>
            <a:r>
              <a:rPr lang="ru-RU" sz="1400" dirty="0"/>
              <a:t>, </a:t>
            </a:r>
            <a:r>
              <a:rPr lang="ru-RU" sz="1400" dirty="0" err="1"/>
              <a:t>щорічний</a:t>
            </a:r>
            <a:r>
              <a:rPr lang="ru-RU" sz="1400" dirty="0"/>
              <a:t> </a:t>
            </a:r>
            <a:r>
              <a:rPr lang="ru-RU" sz="1400" dirty="0" err="1"/>
              <a:t>телефонний</a:t>
            </a:r>
            <a:r>
              <a:rPr lang="ru-RU" sz="1400" dirty="0"/>
              <a:t> </a:t>
            </a:r>
            <a:r>
              <a:rPr lang="ru-RU" sz="1400" dirty="0" err="1"/>
              <a:t>довідник</a:t>
            </a:r>
            <a:r>
              <a:rPr lang="ru-RU" sz="1400" dirty="0"/>
              <a:t> «</a:t>
            </a:r>
            <a:r>
              <a:rPr lang="ru-RU" sz="1400" dirty="0" err="1"/>
              <a:t>Золоті</a:t>
            </a:r>
            <a:r>
              <a:rPr lang="ru-RU" sz="1400" dirty="0"/>
              <a:t> </a:t>
            </a:r>
            <a:r>
              <a:rPr lang="ru-RU" sz="1400" dirty="0" err="1"/>
              <a:t>сторінки</a:t>
            </a:r>
            <a:r>
              <a:rPr lang="ru-RU" sz="1400" dirty="0"/>
              <a:t> </a:t>
            </a:r>
            <a:r>
              <a:rPr lang="ru-RU" sz="1400" dirty="0" err="1"/>
              <a:t>України</a:t>
            </a:r>
            <a:r>
              <a:rPr lang="ru-RU" sz="1400" dirty="0"/>
              <a:t>»; </a:t>
            </a:r>
          </a:p>
          <a:p>
            <a:pPr lvl="0"/>
            <a:r>
              <a:rPr lang="ru-RU" sz="1400" dirty="0" err="1"/>
              <a:t>оголошення</a:t>
            </a:r>
            <a:r>
              <a:rPr lang="ru-RU" sz="1400" dirty="0"/>
              <a:t> в </a:t>
            </a:r>
            <a:r>
              <a:rPr lang="ru-RU" sz="1400" dirty="0" err="1"/>
              <a:t>громадських</a:t>
            </a:r>
            <a:r>
              <a:rPr lang="ru-RU" sz="1400" dirty="0"/>
              <a:t> </a:t>
            </a:r>
            <a:r>
              <a:rPr lang="ru-RU" sz="1400" dirty="0" err="1"/>
              <a:t>місцях</a:t>
            </a:r>
            <a:r>
              <a:rPr lang="ru-RU" sz="1400" dirty="0"/>
              <a:t>; </a:t>
            </a:r>
          </a:p>
          <a:p>
            <a:r>
              <a:rPr lang="ru-RU" sz="1400" dirty="0" err="1"/>
              <a:t>центри</a:t>
            </a:r>
            <a:r>
              <a:rPr lang="ru-RU" sz="1400" dirty="0"/>
              <a:t> </a:t>
            </a:r>
            <a:r>
              <a:rPr lang="ru-RU" sz="1400" dirty="0" err="1"/>
              <a:t>зайнятості</a:t>
            </a:r>
            <a:r>
              <a:rPr lang="ru-RU" sz="1400" dirty="0"/>
              <a:t> </a:t>
            </a:r>
            <a:r>
              <a:rPr lang="ru-RU" sz="1400" dirty="0" err="1"/>
              <a:t>тощо</a:t>
            </a:r>
            <a:r>
              <a:rPr lang="ru-RU" sz="1400" dirty="0"/>
              <a:t>. </a:t>
            </a:r>
            <a:r>
              <a:rPr lang="uk-UA" sz="1400" dirty="0"/>
              <a:t> </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4865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ru-RU" sz="1400" b="1" i="1" dirty="0"/>
              <a:t>Де </a:t>
            </a:r>
            <a:r>
              <a:rPr lang="ru-RU" sz="1400" b="1" i="1" dirty="0" err="1"/>
              <a:t>слід</a:t>
            </a:r>
            <a:r>
              <a:rPr lang="ru-RU" sz="1400" b="1" i="1" dirty="0"/>
              <a:t> </a:t>
            </a:r>
            <a:r>
              <a:rPr lang="ru-RU" sz="1400" b="1" i="1" dirty="0" err="1"/>
              <a:t>шукати</a:t>
            </a:r>
            <a:r>
              <a:rPr lang="ru-RU" sz="1400" b="1" i="1" dirty="0"/>
              <a:t> </a:t>
            </a:r>
            <a:r>
              <a:rPr lang="ru-RU" sz="1400" b="1" i="1" dirty="0" err="1"/>
              <a:t>вакансії</a:t>
            </a:r>
            <a:r>
              <a:rPr lang="ru-RU" sz="1400" b="1" i="1" dirty="0"/>
              <a:t>?</a:t>
            </a:r>
            <a:r>
              <a:rPr lang="ru-RU" sz="1400" dirty="0"/>
              <a:t> </a:t>
            </a:r>
          </a:p>
          <a:p>
            <a:r>
              <a:rPr lang="ru-RU" sz="1400" b="1" dirty="0" err="1"/>
              <a:t>Центри</a:t>
            </a:r>
            <a:r>
              <a:rPr lang="ru-RU" sz="1400" b="1" dirty="0"/>
              <a:t> </a:t>
            </a:r>
            <a:r>
              <a:rPr lang="ru-RU" sz="1400" b="1" dirty="0" err="1"/>
              <a:t>працевлаштування</a:t>
            </a:r>
            <a:r>
              <a:rPr lang="ru-RU" sz="1400" b="1" dirty="0"/>
              <a:t> </a:t>
            </a:r>
            <a:r>
              <a:rPr lang="ru-RU" sz="1400" b="1" dirty="0" err="1"/>
              <a:t>студентів</a:t>
            </a:r>
            <a:r>
              <a:rPr lang="ru-RU" sz="1400" b="1" dirty="0"/>
              <a:t> та </a:t>
            </a:r>
            <a:r>
              <a:rPr lang="ru-RU" sz="1400" b="1" dirty="0" err="1"/>
              <a:t>випускників</a:t>
            </a:r>
            <a:r>
              <a:rPr lang="ru-RU" sz="1400" b="1" dirty="0"/>
              <a:t> при </a:t>
            </a:r>
            <a:r>
              <a:rPr lang="ru-RU" sz="1400" b="1" dirty="0" err="1"/>
              <a:t>вищих</a:t>
            </a:r>
            <a:r>
              <a:rPr lang="ru-RU" sz="1400" b="1" dirty="0"/>
              <a:t> </a:t>
            </a:r>
            <a:r>
              <a:rPr lang="ru-RU" sz="1400" b="1" dirty="0" err="1"/>
              <a:t>навчальних</a:t>
            </a:r>
            <a:r>
              <a:rPr lang="ru-RU" sz="1400" b="1" dirty="0"/>
              <a:t> закладах.</a:t>
            </a:r>
            <a:r>
              <a:rPr lang="ru-RU" sz="1400" dirty="0"/>
              <a:t> </a:t>
            </a:r>
            <a:r>
              <a:rPr lang="ru-RU" sz="1400" dirty="0" err="1"/>
              <a:t>Центри</a:t>
            </a:r>
            <a:r>
              <a:rPr lang="ru-RU" sz="1400" dirty="0"/>
              <a:t> </a:t>
            </a:r>
            <a:r>
              <a:rPr lang="ru-RU" sz="1400" dirty="0" err="1"/>
              <a:t>працевлаштування</a:t>
            </a:r>
            <a:r>
              <a:rPr lang="ru-RU" sz="1400" dirty="0"/>
              <a:t> </a:t>
            </a:r>
            <a:r>
              <a:rPr lang="ru-RU" sz="1400" dirty="0" err="1"/>
              <a:t>створені</a:t>
            </a:r>
            <a:r>
              <a:rPr lang="ru-RU" sz="1400" dirty="0"/>
              <a:t> з метою </a:t>
            </a:r>
            <a:r>
              <a:rPr lang="ru-RU" sz="1400" dirty="0" err="1"/>
              <a:t>надання</a:t>
            </a:r>
            <a:r>
              <a:rPr lang="ru-RU" sz="1400" dirty="0"/>
              <a:t> </a:t>
            </a:r>
            <a:r>
              <a:rPr lang="ru-RU" sz="1400" dirty="0" err="1"/>
              <a:t>допомоги</a:t>
            </a:r>
            <a:r>
              <a:rPr lang="ru-RU" sz="1400" dirty="0"/>
              <a:t> студентам і </a:t>
            </a:r>
            <a:r>
              <a:rPr lang="ru-RU" sz="1400" dirty="0" err="1"/>
              <a:t>випускникам</a:t>
            </a:r>
            <a:r>
              <a:rPr lang="ru-RU" sz="1400" dirty="0"/>
              <a:t> ВНЗ у </a:t>
            </a:r>
            <a:r>
              <a:rPr lang="ru-RU" sz="1400" dirty="0" err="1"/>
              <a:t>плануванні</a:t>
            </a:r>
            <a:r>
              <a:rPr lang="ru-RU" sz="1400" dirty="0"/>
              <a:t> </a:t>
            </a:r>
            <a:r>
              <a:rPr lang="ru-RU" sz="1400" dirty="0" err="1"/>
              <a:t>професійної</a:t>
            </a:r>
            <a:r>
              <a:rPr lang="ru-RU" sz="1400" dirty="0"/>
              <a:t> </a:t>
            </a:r>
            <a:r>
              <a:rPr lang="ru-RU" sz="1400" dirty="0" err="1"/>
              <a:t>кар’єри</a:t>
            </a:r>
            <a:r>
              <a:rPr lang="ru-RU" sz="1400" dirty="0"/>
              <a:t> і </a:t>
            </a:r>
            <a:r>
              <a:rPr lang="ru-RU" sz="1400" dirty="0" err="1"/>
              <a:t>сприяння</a:t>
            </a:r>
            <a:r>
              <a:rPr lang="ru-RU" sz="1400" dirty="0"/>
              <a:t> </a:t>
            </a:r>
            <a:r>
              <a:rPr lang="ru-RU" sz="1400" dirty="0" err="1"/>
              <a:t>їх</a:t>
            </a:r>
            <a:r>
              <a:rPr lang="ru-RU" sz="1400" dirty="0"/>
              <a:t> </a:t>
            </a:r>
            <a:r>
              <a:rPr lang="ru-RU" sz="1400" dirty="0" err="1"/>
              <a:t>працевлаштуванню</a:t>
            </a:r>
            <a:r>
              <a:rPr lang="ru-RU" sz="1400" dirty="0"/>
              <a:t>. Одним з таких </a:t>
            </a:r>
            <a:r>
              <a:rPr lang="ru-RU" sz="1400" dirty="0" err="1"/>
              <a:t>центрів</a:t>
            </a:r>
            <a:r>
              <a:rPr lang="ru-RU" sz="1400" dirty="0"/>
              <a:t> є </a:t>
            </a:r>
            <a:r>
              <a:rPr lang="ru-RU" sz="1400" dirty="0" err="1"/>
              <a:t>Відділ</a:t>
            </a:r>
            <a:r>
              <a:rPr lang="ru-RU" sz="1400" dirty="0"/>
              <a:t> </a:t>
            </a:r>
            <a:r>
              <a:rPr lang="ru-RU" sz="1400" dirty="0" err="1"/>
              <a:t>працевлаштування</a:t>
            </a:r>
            <a:r>
              <a:rPr lang="ru-RU" sz="1400" dirty="0"/>
              <a:t> та </a:t>
            </a:r>
            <a:r>
              <a:rPr lang="ru-RU" sz="1400" dirty="0" err="1"/>
              <a:t>профорієнтації</a:t>
            </a:r>
            <a:r>
              <a:rPr lang="ru-RU" sz="1400" dirty="0"/>
              <a:t> </a:t>
            </a:r>
            <a:r>
              <a:rPr lang="ru-RU" sz="1400" dirty="0" err="1"/>
              <a:t>студентів</a:t>
            </a:r>
            <a:r>
              <a:rPr lang="uk-UA" sz="1400" dirty="0"/>
              <a:t> університету</a:t>
            </a:r>
            <a:r>
              <a:rPr lang="ru-RU" sz="1400" dirty="0"/>
              <a:t>, </a:t>
            </a:r>
            <a:r>
              <a:rPr lang="ru-RU" sz="1400" dirty="0" err="1"/>
              <a:t>який</a:t>
            </a:r>
            <a:r>
              <a:rPr lang="ru-RU" sz="1400" dirty="0"/>
              <a:t> </a:t>
            </a:r>
            <a:r>
              <a:rPr lang="ru-RU" sz="1400" dirty="0" err="1"/>
              <a:t>допомагає</a:t>
            </a:r>
            <a:r>
              <a:rPr lang="ru-RU" sz="1400" dirty="0"/>
              <a:t> студентам у рамках </a:t>
            </a:r>
            <a:r>
              <a:rPr lang="ru-RU" sz="1400" dirty="0" err="1"/>
              <a:t>наступних</a:t>
            </a:r>
            <a:r>
              <a:rPr lang="ru-RU" sz="1400" dirty="0"/>
              <a:t> </a:t>
            </a:r>
            <a:r>
              <a:rPr lang="ru-RU" sz="1400" dirty="0" err="1"/>
              <a:t>напрямах</a:t>
            </a:r>
            <a:r>
              <a:rPr lang="ru-RU" sz="1400" dirty="0"/>
              <a:t> </a:t>
            </a:r>
            <a:r>
              <a:rPr lang="ru-RU" sz="1400" dirty="0" err="1"/>
              <a:t>своєї</a:t>
            </a:r>
            <a:r>
              <a:rPr lang="ru-RU" sz="1400" dirty="0"/>
              <a:t> </a:t>
            </a:r>
            <a:r>
              <a:rPr lang="ru-RU" sz="1400" dirty="0" err="1"/>
              <a:t>діяльності</a:t>
            </a:r>
            <a:r>
              <a:rPr lang="ru-RU" sz="1400" dirty="0"/>
              <a:t>: </a:t>
            </a:r>
          </a:p>
          <a:p>
            <a:pPr lvl="0"/>
            <a:r>
              <a:rPr lang="ru-RU" sz="1400" dirty="0" err="1"/>
              <a:t>сприяння</a:t>
            </a:r>
            <a:r>
              <a:rPr lang="ru-RU" sz="1400" dirty="0"/>
              <a:t> </a:t>
            </a:r>
            <a:r>
              <a:rPr lang="ru-RU" sz="1400" dirty="0" err="1"/>
              <a:t>ефективному</a:t>
            </a:r>
            <a:r>
              <a:rPr lang="ru-RU" sz="1400" dirty="0"/>
              <a:t> </a:t>
            </a:r>
            <a:r>
              <a:rPr lang="ru-RU" sz="1400" dirty="0" err="1"/>
              <a:t>працевлаштуванню</a:t>
            </a:r>
            <a:r>
              <a:rPr lang="ru-RU" sz="1400" dirty="0"/>
              <a:t> </a:t>
            </a:r>
            <a:r>
              <a:rPr lang="ru-RU" sz="1400" dirty="0" err="1"/>
              <a:t>випускників</a:t>
            </a:r>
            <a:r>
              <a:rPr lang="ru-RU" sz="1400" dirty="0"/>
              <a:t> </a:t>
            </a:r>
            <a:r>
              <a:rPr lang="ru-RU" sz="1400" dirty="0" err="1"/>
              <a:t>університету</a:t>
            </a:r>
            <a:r>
              <a:rPr lang="ru-RU" sz="1400" dirty="0"/>
              <a:t>; </a:t>
            </a:r>
          </a:p>
          <a:p>
            <a:pPr lvl="0"/>
            <a:r>
              <a:rPr lang="ru-RU" sz="1400" dirty="0" err="1"/>
              <a:t>надання</a:t>
            </a:r>
            <a:r>
              <a:rPr lang="ru-RU" sz="1400" dirty="0"/>
              <a:t> </a:t>
            </a:r>
            <a:r>
              <a:rPr lang="ru-RU" sz="1400" dirty="0" err="1"/>
              <a:t>консультацій</a:t>
            </a:r>
            <a:r>
              <a:rPr lang="ru-RU" sz="1400" dirty="0"/>
              <a:t> з будь-</a:t>
            </a:r>
            <a:r>
              <a:rPr lang="ru-RU" sz="1400" dirty="0" err="1"/>
              <a:t>яких</a:t>
            </a:r>
            <a:r>
              <a:rPr lang="ru-RU" sz="1400" dirty="0"/>
              <a:t> </a:t>
            </a:r>
            <a:r>
              <a:rPr lang="ru-RU" sz="1400" dirty="0" err="1"/>
              <a:t>питань</a:t>
            </a:r>
            <a:r>
              <a:rPr lang="ru-RU" sz="1400" dirty="0"/>
              <a:t> </a:t>
            </a:r>
            <a:r>
              <a:rPr lang="ru-RU" sz="1400" dirty="0" err="1"/>
              <a:t>стосовно</a:t>
            </a:r>
            <a:r>
              <a:rPr lang="ru-RU" sz="1400" dirty="0"/>
              <a:t> </a:t>
            </a:r>
            <a:r>
              <a:rPr lang="ru-RU" sz="1400" dirty="0" err="1"/>
              <a:t>кар’єри</a:t>
            </a:r>
            <a:r>
              <a:rPr lang="ru-RU" sz="1400" dirty="0"/>
              <a:t> та </a:t>
            </a:r>
            <a:r>
              <a:rPr lang="ru-RU" sz="1400" dirty="0" err="1"/>
              <a:t>техніки</a:t>
            </a:r>
            <a:r>
              <a:rPr lang="ru-RU" sz="1400" dirty="0"/>
              <a:t> </a:t>
            </a:r>
            <a:r>
              <a:rPr lang="ru-RU" sz="1400" dirty="0" err="1"/>
              <a:t>пошуку</a:t>
            </a:r>
            <a:r>
              <a:rPr lang="ru-RU" sz="1400" dirty="0"/>
              <a:t> </a:t>
            </a:r>
            <a:r>
              <a:rPr lang="ru-RU" sz="1400" dirty="0" err="1"/>
              <a:t>роботи</a:t>
            </a:r>
            <a:r>
              <a:rPr lang="ru-RU" sz="1400" dirty="0"/>
              <a:t>; </a:t>
            </a:r>
          </a:p>
          <a:p>
            <a:pPr lvl="0"/>
            <a:r>
              <a:rPr lang="ru-RU" sz="1400" dirty="0" err="1"/>
              <a:t>ведення</a:t>
            </a:r>
            <a:r>
              <a:rPr lang="ru-RU" sz="1400" dirty="0"/>
              <a:t> банку </a:t>
            </a:r>
            <a:r>
              <a:rPr lang="ru-RU" sz="1400" dirty="0" err="1"/>
              <a:t>даних</a:t>
            </a:r>
            <a:r>
              <a:rPr lang="ru-RU" sz="1400" dirty="0"/>
              <a:t> </a:t>
            </a:r>
            <a:r>
              <a:rPr lang="ru-RU" sz="1400" dirty="0" err="1"/>
              <a:t>вакантних</a:t>
            </a:r>
            <a:r>
              <a:rPr lang="ru-RU" sz="1400" dirty="0"/>
              <a:t> посад для </a:t>
            </a:r>
            <a:r>
              <a:rPr lang="ru-RU" sz="1400" dirty="0" err="1"/>
              <a:t>випускників</a:t>
            </a:r>
            <a:r>
              <a:rPr lang="ru-RU" sz="1400" dirty="0"/>
              <a:t> </a:t>
            </a:r>
            <a:r>
              <a:rPr lang="ru-RU" sz="1400" dirty="0" err="1"/>
              <a:t>університету</a:t>
            </a:r>
            <a:r>
              <a:rPr lang="ru-RU" sz="1400" dirty="0"/>
              <a:t> та банку </a:t>
            </a:r>
            <a:r>
              <a:rPr lang="ru-RU" sz="1400" dirty="0" err="1"/>
              <a:t>даних</a:t>
            </a:r>
            <a:r>
              <a:rPr lang="ru-RU" sz="1400" dirty="0"/>
              <a:t> </a:t>
            </a:r>
            <a:r>
              <a:rPr lang="ru-RU" sz="1400" dirty="0" err="1"/>
              <a:t>потенційних</a:t>
            </a:r>
            <a:r>
              <a:rPr lang="ru-RU" sz="1400" dirty="0"/>
              <a:t> </a:t>
            </a:r>
            <a:r>
              <a:rPr lang="ru-RU" sz="1400" dirty="0" err="1"/>
              <a:t>роботодавців</a:t>
            </a:r>
            <a:r>
              <a:rPr lang="ru-RU" sz="1400" dirty="0"/>
              <a:t>; </a:t>
            </a:r>
          </a:p>
          <a:p>
            <a:pPr lvl="0"/>
            <a:r>
              <a:rPr lang="ru-RU" sz="1400" dirty="0" err="1"/>
              <a:t>ведення</a:t>
            </a:r>
            <a:r>
              <a:rPr lang="ru-RU" sz="1400" dirty="0"/>
              <a:t> банку </a:t>
            </a:r>
            <a:r>
              <a:rPr lang="ru-RU" sz="1400" dirty="0" err="1"/>
              <a:t>даних</a:t>
            </a:r>
            <a:r>
              <a:rPr lang="ru-RU" sz="1400" dirty="0"/>
              <a:t> резюме </a:t>
            </a:r>
            <a:r>
              <a:rPr lang="ru-RU" sz="1400" dirty="0" err="1"/>
              <a:t>студентів</a:t>
            </a:r>
            <a:r>
              <a:rPr lang="ru-RU" sz="1400" dirty="0"/>
              <a:t> та </a:t>
            </a:r>
            <a:r>
              <a:rPr lang="ru-RU" sz="1400" dirty="0" err="1"/>
              <a:t>випускників</a:t>
            </a:r>
            <a:r>
              <a:rPr lang="ru-RU" sz="1400" dirty="0"/>
              <a:t> </a:t>
            </a:r>
            <a:r>
              <a:rPr lang="ru-RU" sz="1400" dirty="0" err="1"/>
              <a:t>університету</a:t>
            </a:r>
            <a:r>
              <a:rPr lang="ru-RU" sz="1400" dirty="0"/>
              <a:t>; </a:t>
            </a:r>
          </a:p>
          <a:p>
            <a:pPr lvl="0"/>
            <a:r>
              <a:rPr lang="ru-RU" sz="1400" dirty="0" err="1"/>
              <a:t>організація</a:t>
            </a:r>
            <a:r>
              <a:rPr lang="ru-RU" sz="1400" dirty="0"/>
              <a:t> та </a:t>
            </a:r>
            <a:r>
              <a:rPr lang="ru-RU" sz="1400" dirty="0" err="1"/>
              <a:t>проведення</a:t>
            </a:r>
            <a:r>
              <a:rPr lang="ru-RU" sz="1400" dirty="0"/>
              <a:t> </a:t>
            </a:r>
            <a:r>
              <a:rPr lang="ru-RU" sz="1400" dirty="0" err="1"/>
              <a:t>Днів</a:t>
            </a:r>
            <a:r>
              <a:rPr lang="ru-RU" sz="1400" dirty="0"/>
              <a:t> </a:t>
            </a:r>
            <a:r>
              <a:rPr lang="ru-RU" sz="1400" dirty="0" err="1"/>
              <a:t>кар’єри</a:t>
            </a:r>
            <a:r>
              <a:rPr lang="ru-RU" sz="1400" dirty="0"/>
              <a:t>, </a:t>
            </a:r>
            <a:r>
              <a:rPr lang="ru-RU" sz="1400" dirty="0" err="1"/>
              <a:t>міні-зустрічей</a:t>
            </a:r>
            <a:r>
              <a:rPr lang="ru-RU" sz="1400" dirty="0"/>
              <a:t> з </a:t>
            </a:r>
            <a:r>
              <a:rPr lang="ru-RU" sz="1400" dirty="0" err="1"/>
              <a:t>роботодавцями</a:t>
            </a:r>
            <a:r>
              <a:rPr lang="ru-RU" sz="1400" dirty="0"/>
              <a:t>, </a:t>
            </a:r>
            <a:r>
              <a:rPr lang="ru-RU" sz="1400" dirty="0" err="1"/>
              <a:t>презентацій</a:t>
            </a:r>
            <a:r>
              <a:rPr lang="ru-RU" sz="1400" dirty="0"/>
              <a:t> </a:t>
            </a:r>
            <a:r>
              <a:rPr lang="ru-RU" sz="1400" dirty="0" err="1"/>
              <a:t>спеціальностей</a:t>
            </a:r>
            <a:r>
              <a:rPr lang="ru-RU" sz="1400" dirty="0"/>
              <a:t> </a:t>
            </a:r>
            <a:r>
              <a:rPr lang="ru-RU" sz="1400" dirty="0" err="1"/>
              <a:t>тощо</a:t>
            </a:r>
            <a:r>
              <a:rPr lang="ru-RU" sz="1400" dirty="0"/>
              <a:t>. </a:t>
            </a:r>
          </a:p>
          <a:p>
            <a:r>
              <a:rPr lang="ru-RU" sz="1400" b="1" dirty="0" err="1"/>
              <a:t>Дні</a:t>
            </a:r>
            <a:r>
              <a:rPr lang="ru-RU" sz="1400" b="1" dirty="0"/>
              <a:t> </a:t>
            </a:r>
            <a:r>
              <a:rPr lang="ru-RU" sz="1400" b="1" dirty="0" err="1"/>
              <a:t>кар’єри</a:t>
            </a:r>
            <a:r>
              <a:rPr lang="ru-RU" sz="1400" b="1" dirty="0"/>
              <a:t>, ярмарки </a:t>
            </a:r>
            <a:r>
              <a:rPr lang="ru-RU" sz="1400" b="1" dirty="0" err="1"/>
              <a:t>вакансій</a:t>
            </a:r>
            <a:r>
              <a:rPr lang="ru-RU" sz="1400" b="1" dirty="0"/>
              <a:t>, </a:t>
            </a:r>
            <a:r>
              <a:rPr lang="ru-RU" sz="1400" b="1" dirty="0" err="1"/>
              <a:t>презентації</a:t>
            </a:r>
            <a:r>
              <a:rPr lang="ru-RU" sz="1400" b="1" dirty="0"/>
              <a:t> </a:t>
            </a:r>
            <a:r>
              <a:rPr lang="ru-RU" sz="1400" b="1" dirty="0" err="1"/>
              <a:t>підприємств</a:t>
            </a:r>
            <a:r>
              <a:rPr lang="ru-RU" sz="1400" b="1" dirty="0"/>
              <a:t>, </a:t>
            </a:r>
            <a:r>
              <a:rPr lang="ru-RU" sz="1400" b="1" dirty="0" err="1"/>
              <a:t>установ</a:t>
            </a:r>
            <a:r>
              <a:rPr lang="ru-RU" sz="1400" b="1" dirty="0"/>
              <a:t>, </a:t>
            </a:r>
            <a:r>
              <a:rPr lang="ru-RU" sz="1400" b="1" dirty="0" err="1"/>
              <a:t>організацій</a:t>
            </a:r>
            <a:r>
              <a:rPr lang="ru-RU" sz="1400" b="1" dirty="0"/>
              <a:t>.</a:t>
            </a:r>
            <a:r>
              <a:rPr lang="ru-RU" sz="1400" dirty="0"/>
              <a:t> </a:t>
            </a:r>
            <a:r>
              <a:rPr lang="ru-RU" sz="1400" dirty="0" err="1"/>
              <a:t>Радимо</a:t>
            </a:r>
            <a:r>
              <a:rPr lang="ru-RU" sz="1400" dirty="0"/>
              <a:t> </a:t>
            </a:r>
            <a:r>
              <a:rPr lang="ru-RU" sz="1400" dirty="0" err="1"/>
              <a:t>відвідувати</a:t>
            </a:r>
            <a:r>
              <a:rPr lang="ru-RU" sz="1400" dirty="0"/>
              <a:t> </a:t>
            </a:r>
            <a:r>
              <a:rPr lang="ru-RU" sz="1400" dirty="0" err="1"/>
              <a:t>такі</a:t>
            </a:r>
            <a:r>
              <a:rPr lang="ru-RU" sz="1400" dirty="0"/>
              <a:t> </a:t>
            </a:r>
            <a:r>
              <a:rPr lang="ru-RU" sz="1400" dirty="0" err="1"/>
              <a:t>масові</a:t>
            </a:r>
            <a:r>
              <a:rPr lang="ru-RU" sz="1400" dirty="0"/>
              <a:t> </a:t>
            </a:r>
            <a:r>
              <a:rPr lang="ru-RU" sz="1400" dirty="0" err="1"/>
              <a:t>інформаційні</a:t>
            </a:r>
            <a:r>
              <a:rPr lang="ru-RU" sz="1400" dirty="0"/>
              <a:t> заходи, </a:t>
            </a:r>
            <a:r>
              <a:rPr lang="ru-RU" sz="1400" dirty="0" err="1"/>
              <a:t>що</a:t>
            </a:r>
            <a:r>
              <a:rPr lang="ru-RU" sz="1400" dirty="0"/>
              <a:t> </a:t>
            </a:r>
            <a:r>
              <a:rPr lang="ru-RU" sz="1400" dirty="0" err="1"/>
              <a:t>проводяться</a:t>
            </a:r>
            <a:r>
              <a:rPr lang="ru-RU" sz="1400" dirty="0"/>
              <a:t> у </a:t>
            </a:r>
            <a:r>
              <a:rPr lang="ru-RU" sz="1400" dirty="0" err="1"/>
              <a:t>вищих</a:t>
            </a:r>
            <a:r>
              <a:rPr lang="ru-RU" sz="1400" dirty="0"/>
              <a:t> </a:t>
            </a:r>
            <a:r>
              <a:rPr lang="ru-RU" sz="1400" dirty="0" err="1"/>
              <a:t>навчальних</a:t>
            </a:r>
            <a:r>
              <a:rPr lang="ru-RU" sz="1400" dirty="0"/>
              <a:t> закладах, в тому </a:t>
            </a:r>
            <a:r>
              <a:rPr lang="ru-RU" sz="1400" dirty="0" err="1"/>
              <a:t>числі</a:t>
            </a:r>
            <a:r>
              <a:rPr lang="ru-RU" sz="1400" dirty="0"/>
              <a:t> і</a:t>
            </a:r>
            <a:r>
              <a:rPr lang="uk-UA" sz="1400" dirty="0"/>
              <a:t> Житомирська політехніка</a:t>
            </a:r>
            <a:r>
              <a:rPr lang="ru-RU" sz="1400" dirty="0"/>
              <a:t>, в Центрах </a:t>
            </a:r>
            <a:r>
              <a:rPr lang="ru-RU" sz="1400" dirty="0" err="1"/>
              <a:t>зайнятості</a:t>
            </a:r>
            <a:r>
              <a:rPr lang="ru-RU" sz="1400" dirty="0"/>
              <a:t>. </a:t>
            </a:r>
            <a:r>
              <a:rPr lang="ru-RU" sz="1400" dirty="0" err="1"/>
              <a:t>Такий</a:t>
            </a:r>
            <a:r>
              <a:rPr lang="ru-RU" sz="1400" dirty="0"/>
              <a:t> </a:t>
            </a:r>
            <a:r>
              <a:rPr lang="ru-RU" sz="1400" dirty="0" err="1"/>
              <a:t>спосіб</a:t>
            </a:r>
            <a:r>
              <a:rPr lang="ru-RU" sz="1400" dirty="0"/>
              <a:t> </a:t>
            </a:r>
            <a:r>
              <a:rPr lang="ru-RU" sz="1400" dirty="0" err="1"/>
              <a:t>пошуку</a:t>
            </a:r>
            <a:r>
              <a:rPr lang="ru-RU" sz="1400" dirty="0"/>
              <a:t> </a:t>
            </a:r>
            <a:r>
              <a:rPr lang="ru-RU" sz="1400" dirty="0" err="1"/>
              <a:t>місця</a:t>
            </a:r>
            <a:r>
              <a:rPr lang="ru-RU" sz="1400" dirty="0"/>
              <a:t> </a:t>
            </a:r>
            <a:r>
              <a:rPr lang="ru-RU" sz="1400" dirty="0" err="1"/>
              <a:t>роботи</a:t>
            </a:r>
            <a:r>
              <a:rPr lang="ru-RU" sz="1400" dirty="0"/>
              <a:t> </a:t>
            </a:r>
            <a:r>
              <a:rPr lang="ru-RU" sz="1400" dirty="0" err="1"/>
              <a:t>ефективний</a:t>
            </a:r>
            <a:r>
              <a:rPr lang="ru-RU" sz="1400" dirty="0"/>
              <a:t> </a:t>
            </a:r>
            <a:r>
              <a:rPr lang="ru-RU" sz="1400" dirty="0" err="1"/>
              <a:t>насамперед</a:t>
            </a:r>
            <a:r>
              <a:rPr lang="ru-RU" sz="1400" dirty="0"/>
              <a:t> для </a:t>
            </a:r>
            <a:r>
              <a:rPr lang="ru-RU" sz="1400" dirty="0" err="1"/>
              <a:t>молоді</a:t>
            </a:r>
            <a:r>
              <a:rPr lang="ru-RU" sz="1400" dirty="0"/>
              <a:t>, яка </a:t>
            </a:r>
            <a:r>
              <a:rPr lang="ru-RU" sz="1400" dirty="0" err="1"/>
              <a:t>щойно</a:t>
            </a:r>
            <a:r>
              <a:rPr lang="ru-RU" sz="1400" dirty="0"/>
              <a:t> </a:t>
            </a:r>
            <a:r>
              <a:rPr lang="ru-RU" sz="1400" dirty="0" err="1"/>
              <a:t>закінчила</a:t>
            </a:r>
            <a:r>
              <a:rPr lang="ru-RU" sz="1400" dirty="0"/>
              <a:t> </a:t>
            </a:r>
            <a:r>
              <a:rPr lang="ru-RU" sz="1400" dirty="0" err="1"/>
              <a:t>університет</a:t>
            </a:r>
            <a:r>
              <a:rPr lang="ru-RU" sz="1400" dirty="0"/>
              <a:t> </a:t>
            </a:r>
            <a:r>
              <a:rPr lang="ru-RU" sz="1400" dirty="0" err="1"/>
              <a:t>або</a:t>
            </a:r>
            <a:r>
              <a:rPr lang="ru-RU" sz="1400" dirty="0"/>
              <a:t> </a:t>
            </a:r>
            <a:r>
              <a:rPr lang="ru-RU" sz="1400" dirty="0" err="1"/>
              <a:t>продовжує</a:t>
            </a:r>
            <a:r>
              <a:rPr lang="ru-RU" sz="1400" dirty="0"/>
              <a:t> </a:t>
            </a:r>
            <a:r>
              <a:rPr lang="ru-RU" sz="1400" dirty="0" err="1"/>
              <a:t>навчання</a:t>
            </a:r>
            <a:r>
              <a:rPr lang="ru-RU" sz="1400" dirty="0"/>
              <a:t>. </a:t>
            </a:r>
            <a:r>
              <a:rPr lang="ru-RU" sz="1400" dirty="0" err="1"/>
              <a:t>Переваги</a:t>
            </a:r>
            <a:r>
              <a:rPr lang="ru-RU" sz="1400" dirty="0"/>
              <a:t> такого способу </a:t>
            </a:r>
            <a:r>
              <a:rPr lang="ru-RU" sz="1400" dirty="0" err="1"/>
              <a:t>пошуку</a:t>
            </a:r>
            <a:r>
              <a:rPr lang="ru-RU" sz="1400" dirty="0"/>
              <a:t> </a:t>
            </a:r>
            <a:r>
              <a:rPr lang="ru-RU" sz="1400" dirty="0" err="1"/>
              <a:t>роботи</a:t>
            </a:r>
            <a:r>
              <a:rPr lang="ru-RU" sz="1400" dirty="0"/>
              <a:t>: </a:t>
            </a:r>
          </a:p>
          <a:p>
            <a:pPr lvl="0"/>
            <a:r>
              <a:rPr lang="ru-RU" sz="1400" dirty="0" err="1"/>
              <a:t>ви</a:t>
            </a:r>
            <a:r>
              <a:rPr lang="ru-RU" sz="1400" dirty="0"/>
              <a:t> </a:t>
            </a:r>
            <a:r>
              <a:rPr lang="ru-RU" sz="1400" dirty="0" err="1"/>
              <a:t>маєте</a:t>
            </a:r>
            <a:r>
              <a:rPr lang="ru-RU" sz="1400" dirty="0"/>
              <a:t> </a:t>
            </a:r>
            <a:r>
              <a:rPr lang="ru-RU" sz="1400" dirty="0" err="1"/>
              <a:t>можливість</a:t>
            </a:r>
            <a:r>
              <a:rPr lang="ru-RU" sz="1400" dirty="0"/>
              <a:t> </a:t>
            </a:r>
            <a:r>
              <a:rPr lang="ru-RU" sz="1400" dirty="0" err="1"/>
              <a:t>отримати</a:t>
            </a:r>
            <a:r>
              <a:rPr lang="ru-RU" sz="1400" dirty="0"/>
              <a:t> </a:t>
            </a:r>
            <a:r>
              <a:rPr lang="ru-RU" sz="1400" dirty="0" err="1"/>
              <a:t>додаткову</a:t>
            </a:r>
            <a:r>
              <a:rPr lang="ru-RU" sz="1400" dirty="0"/>
              <a:t> </a:t>
            </a:r>
            <a:r>
              <a:rPr lang="ru-RU" sz="1400" dirty="0" err="1"/>
              <a:t>інформацію</a:t>
            </a:r>
            <a:r>
              <a:rPr lang="ru-RU" sz="1400" dirty="0"/>
              <a:t> про </a:t>
            </a:r>
            <a:r>
              <a:rPr lang="ru-RU" sz="1400" dirty="0" err="1"/>
              <a:t>організації</a:t>
            </a:r>
            <a:r>
              <a:rPr lang="ru-RU" sz="1400" dirty="0"/>
              <a:t>, </a:t>
            </a:r>
            <a:r>
              <a:rPr lang="ru-RU" sz="1400" dirty="0" err="1"/>
              <a:t>компанії</a:t>
            </a:r>
            <a:r>
              <a:rPr lang="ru-RU" sz="1400" dirty="0"/>
              <a:t>, </a:t>
            </a:r>
            <a:r>
              <a:rPr lang="ru-RU" sz="1400" dirty="0" err="1"/>
              <a:t>що</a:t>
            </a:r>
            <a:r>
              <a:rPr lang="ru-RU" sz="1400" dirty="0"/>
              <a:t> вас </a:t>
            </a:r>
            <a:r>
              <a:rPr lang="ru-RU" sz="1400" dirty="0" err="1"/>
              <a:t>цікавлять</a:t>
            </a:r>
            <a:r>
              <a:rPr lang="ru-RU" sz="1400" dirty="0"/>
              <a:t>, з </a:t>
            </a:r>
            <a:r>
              <a:rPr lang="ru-RU" sz="1400" dirty="0" err="1"/>
              <a:t>безпосереднього</a:t>
            </a:r>
            <a:r>
              <a:rPr lang="ru-RU" sz="1400" dirty="0"/>
              <a:t> </a:t>
            </a:r>
            <a:r>
              <a:rPr lang="ru-RU" sz="1400" dirty="0" err="1"/>
              <a:t>спілкування</a:t>
            </a:r>
            <a:r>
              <a:rPr lang="ru-RU" sz="1400" dirty="0"/>
              <a:t> з </a:t>
            </a:r>
            <a:r>
              <a:rPr lang="ru-RU" sz="1400" dirty="0" err="1"/>
              <a:t>їх</a:t>
            </a:r>
            <a:r>
              <a:rPr lang="ru-RU" sz="1400" dirty="0"/>
              <a:t> </a:t>
            </a:r>
            <a:r>
              <a:rPr lang="ru-RU" sz="1400" dirty="0" err="1"/>
              <a:t>представниками</a:t>
            </a:r>
            <a:r>
              <a:rPr lang="ru-RU" sz="1400" dirty="0"/>
              <a:t>; </a:t>
            </a:r>
          </a:p>
          <a:p>
            <a:pPr lvl="0"/>
            <a:r>
              <a:rPr lang="ru-RU" sz="1400" dirty="0" err="1"/>
              <a:t>фірма</a:t>
            </a:r>
            <a:r>
              <a:rPr lang="ru-RU" sz="1400" dirty="0"/>
              <a:t> добре </a:t>
            </a:r>
            <a:r>
              <a:rPr lang="ru-RU" sz="1400" dirty="0" err="1"/>
              <a:t>розуміє</a:t>
            </a:r>
            <a:r>
              <a:rPr lang="ru-RU" sz="1400" dirty="0"/>
              <a:t>, </a:t>
            </a:r>
            <a:r>
              <a:rPr lang="ru-RU" sz="1400" dirty="0" err="1"/>
              <a:t>що</a:t>
            </a:r>
            <a:r>
              <a:rPr lang="ru-RU" sz="1400" dirty="0"/>
              <a:t> </a:t>
            </a:r>
            <a:r>
              <a:rPr lang="ru-RU" sz="1400" dirty="0" err="1"/>
              <a:t>ви</a:t>
            </a:r>
            <a:r>
              <a:rPr lang="ru-RU" sz="1400" dirty="0"/>
              <a:t> </a:t>
            </a:r>
            <a:r>
              <a:rPr lang="ru-RU" sz="1400" dirty="0" err="1"/>
              <a:t>випускник</a:t>
            </a:r>
            <a:r>
              <a:rPr lang="ru-RU" sz="1400" dirty="0"/>
              <a:t> </a:t>
            </a:r>
            <a:r>
              <a:rPr lang="ru-RU" sz="1400" dirty="0" err="1"/>
              <a:t>чи</a:t>
            </a:r>
            <a:r>
              <a:rPr lang="ru-RU" sz="1400" dirty="0"/>
              <a:t> студент, і </a:t>
            </a:r>
            <a:r>
              <a:rPr lang="ru-RU" sz="1400" dirty="0" err="1"/>
              <a:t>відсутність</a:t>
            </a:r>
            <a:r>
              <a:rPr lang="ru-RU" sz="1400" dirty="0"/>
              <a:t> </a:t>
            </a:r>
            <a:r>
              <a:rPr lang="ru-RU" sz="1400" dirty="0" err="1"/>
              <a:t>досвіду</a:t>
            </a:r>
            <a:r>
              <a:rPr lang="ru-RU" sz="1400" dirty="0"/>
              <a:t> </a:t>
            </a:r>
            <a:r>
              <a:rPr lang="ru-RU" sz="1400" dirty="0" err="1"/>
              <a:t>роботи</a:t>
            </a:r>
            <a:r>
              <a:rPr lang="ru-RU" sz="1400" dirty="0"/>
              <a:t> не є вашим </a:t>
            </a:r>
            <a:r>
              <a:rPr lang="ru-RU" sz="1400" dirty="0" err="1"/>
              <a:t>недоліком</a:t>
            </a:r>
            <a:r>
              <a:rPr lang="ru-RU" sz="1400" dirty="0"/>
              <a:t>; </a:t>
            </a:r>
          </a:p>
          <a:p>
            <a:pPr lvl="0"/>
            <a:r>
              <a:rPr lang="ru-RU" sz="1400" dirty="0" err="1"/>
              <a:t>організації</a:t>
            </a:r>
            <a:r>
              <a:rPr lang="ru-RU" sz="1400" dirty="0"/>
              <a:t>, </a:t>
            </a:r>
            <a:r>
              <a:rPr lang="ru-RU" sz="1400" dirty="0" err="1"/>
              <a:t>які</a:t>
            </a:r>
            <a:r>
              <a:rPr lang="ru-RU" sz="1400" dirty="0"/>
              <a:t> </a:t>
            </a:r>
            <a:r>
              <a:rPr lang="ru-RU" sz="1400" dirty="0" err="1"/>
              <a:t>відвідують</a:t>
            </a:r>
            <a:r>
              <a:rPr lang="ru-RU" sz="1400" dirty="0"/>
              <a:t> </a:t>
            </a:r>
            <a:r>
              <a:rPr lang="ru-RU" sz="1400" dirty="0" err="1"/>
              <a:t>такі</a:t>
            </a:r>
            <a:r>
              <a:rPr lang="ru-RU" sz="1400" dirty="0"/>
              <a:t> заходи, </a:t>
            </a:r>
            <a:r>
              <a:rPr lang="ru-RU" sz="1400" dirty="0" err="1"/>
              <a:t>можуть</a:t>
            </a:r>
            <a:r>
              <a:rPr lang="ru-RU" sz="1400" dirty="0"/>
              <a:t> </a:t>
            </a:r>
            <a:r>
              <a:rPr lang="ru-RU" sz="1400" dirty="0" err="1"/>
              <a:t>запропонувати</a:t>
            </a:r>
            <a:r>
              <a:rPr lang="ru-RU" sz="1400" dirty="0"/>
              <a:t> студентам </a:t>
            </a:r>
            <a:r>
              <a:rPr lang="ru-RU" sz="1400" dirty="0" err="1"/>
              <a:t>проходження</a:t>
            </a:r>
            <a:r>
              <a:rPr lang="ru-RU" sz="1400" dirty="0"/>
              <a:t> </a:t>
            </a:r>
            <a:r>
              <a:rPr lang="ru-RU" sz="1400" dirty="0" err="1"/>
              <a:t>співбесід</a:t>
            </a:r>
            <a:r>
              <a:rPr lang="ru-RU" sz="1400" dirty="0"/>
              <a:t> на </a:t>
            </a:r>
            <a:r>
              <a:rPr lang="ru-RU" sz="1400" dirty="0" err="1"/>
              <a:t>вакантні</a:t>
            </a:r>
            <a:r>
              <a:rPr lang="ru-RU" sz="1400" dirty="0"/>
              <a:t> </a:t>
            </a:r>
            <a:r>
              <a:rPr lang="ru-RU" sz="1400" dirty="0" err="1"/>
              <a:t>робочі</a:t>
            </a:r>
            <a:r>
              <a:rPr lang="ru-RU" sz="1400" dirty="0"/>
              <a:t> </a:t>
            </a:r>
            <a:r>
              <a:rPr lang="ru-RU" sz="1400" dirty="0" err="1"/>
              <a:t>місця</a:t>
            </a:r>
            <a:r>
              <a:rPr lang="ru-RU" sz="1400" dirty="0"/>
              <a:t>; </a:t>
            </a:r>
          </a:p>
          <a:p>
            <a:pPr lvl="0"/>
            <a:r>
              <a:rPr lang="ru-RU" sz="1400" dirty="0" err="1"/>
              <a:t>ви</a:t>
            </a:r>
            <a:r>
              <a:rPr lang="ru-RU" sz="1400" dirty="0"/>
              <a:t> </a:t>
            </a:r>
            <a:r>
              <a:rPr lang="ru-RU" sz="1400" dirty="0" err="1"/>
              <a:t>маєте</a:t>
            </a:r>
            <a:r>
              <a:rPr lang="ru-RU" sz="1400" dirty="0"/>
              <a:t> </a:t>
            </a:r>
            <a:r>
              <a:rPr lang="ru-RU" sz="1400" dirty="0" err="1"/>
              <a:t>можливість</a:t>
            </a:r>
            <a:r>
              <a:rPr lang="ru-RU" sz="1400" dirty="0"/>
              <a:t> </a:t>
            </a:r>
            <a:r>
              <a:rPr lang="ru-RU" sz="1400" dirty="0" err="1"/>
              <a:t>залишити</a:t>
            </a:r>
            <a:r>
              <a:rPr lang="ru-RU" sz="1400" dirty="0"/>
              <a:t> резюме </a:t>
            </a:r>
            <a:r>
              <a:rPr lang="ru-RU" sz="1400" dirty="0" err="1"/>
              <a:t>одразу</a:t>
            </a:r>
            <a:r>
              <a:rPr lang="ru-RU" sz="1400" dirty="0"/>
              <a:t> в </a:t>
            </a:r>
            <a:r>
              <a:rPr lang="ru-RU" sz="1400" dirty="0" err="1"/>
              <a:t>кількох</a:t>
            </a:r>
            <a:r>
              <a:rPr lang="ru-RU" sz="1400" dirty="0"/>
              <a:t> </a:t>
            </a:r>
            <a:r>
              <a:rPr lang="ru-RU" sz="1400" dirty="0" err="1"/>
              <a:t>фірмах</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474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ru-RU" sz="1400" b="1" dirty="0" err="1"/>
              <a:t>Засоби</a:t>
            </a:r>
            <a:r>
              <a:rPr lang="ru-RU" sz="1400" b="1" dirty="0"/>
              <a:t> </a:t>
            </a:r>
            <a:r>
              <a:rPr lang="ru-RU" sz="1400" b="1" dirty="0" err="1"/>
              <a:t>масової</a:t>
            </a:r>
            <a:r>
              <a:rPr lang="ru-RU" sz="1400" b="1" dirty="0"/>
              <a:t> </a:t>
            </a:r>
            <a:r>
              <a:rPr lang="ru-RU" sz="1400" b="1" dirty="0" err="1"/>
              <a:t>інформації</a:t>
            </a:r>
            <a:r>
              <a:rPr lang="ru-RU" sz="1400" b="1" dirty="0"/>
              <a:t>.</a:t>
            </a:r>
            <a:r>
              <a:rPr lang="ru-RU" sz="1400" dirty="0"/>
              <a:t> </a:t>
            </a:r>
            <a:r>
              <a:rPr lang="ru-RU" sz="1400" dirty="0" err="1"/>
              <a:t>Ретельно</a:t>
            </a:r>
            <a:r>
              <a:rPr lang="ru-RU" sz="1400" dirty="0"/>
              <a:t> </a:t>
            </a:r>
            <a:r>
              <a:rPr lang="ru-RU" sz="1400" dirty="0" err="1"/>
              <a:t>передивляйтеся</a:t>
            </a:r>
            <a:r>
              <a:rPr lang="ru-RU" sz="1400" dirty="0"/>
              <a:t> </a:t>
            </a:r>
            <a:r>
              <a:rPr lang="ru-RU" sz="1400" dirty="0" err="1"/>
              <a:t>періодичну</a:t>
            </a:r>
            <a:r>
              <a:rPr lang="ru-RU" sz="1400" dirty="0"/>
              <a:t> </a:t>
            </a:r>
            <a:r>
              <a:rPr lang="ru-RU" sz="1400" dirty="0" err="1"/>
              <a:t>пресу</a:t>
            </a:r>
            <a:r>
              <a:rPr lang="ru-RU" sz="1400" dirty="0"/>
              <a:t> (</a:t>
            </a:r>
            <a:r>
              <a:rPr lang="ru-RU" sz="1400" dirty="0" err="1"/>
              <a:t>газети</a:t>
            </a:r>
            <a:r>
              <a:rPr lang="ru-RU" sz="1400" dirty="0"/>
              <a:t>, </a:t>
            </a:r>
            <a:r>
              <a:rPr lang="ru-RU" sz="1400" dirty="0" err="1"/>
              <a:t>журнали</a:t>
            </a:r>
            <a:r>
              <a:rPr lang="ru-RU" sz="1400" dirty="0"/>
              <a:t>, </a:t>
            </a:r>
            <a:r>
              <a:rPr lang="ru-RU" sz="1400" dirty="0" err="1"/>
              <a:t>спеціалізовані</a:t>
            </a:r>
            <a:r>
              <a:rPr lang="ru-RU" sz="1400" dirty="0"/>
              <a:t> </a:t>
            </a:r>
            <a:r>
              <a:rPr lang="ru-RU" sz="1400" dirty="0" err="1"/>
              <a:t>видання</a:t>
            </a:r>
            <a:r>
              <a:rPr lang="ru-RU" sz="1400" dirty="0"/>
              <a:t>, </a:t>
            </a:r>
            <a:r>
              <a:rPr lang="ru-RU" sz="1400" dirty="0" err="1"/>
              <a:t>рекламні</a:t>
            </a:r>
            <a:r>
              <a:rPr lang="ru-RU" sz="1400" dirty="0"/>
              <a:t> </a:t>
            </a:r>
            <a:r>
              <a:rPr lang="ru-RU" sz="1400" dirty="0" err="1"/>
              <a:t>додатки</a:t>
            </a:r>
            <a:r>
              <a:rPr lang="ru-RU" sz="1400" dirty="0"/>
              <a:t> до них </a:t>
            </a:r>
            <a:r>
              <a:rPr lang="ru-RU" sz="1400" dirty="0" err="1"/>
              <a:t>тощо</a:t>
            </a:r>
            <a:r>
              <a:rPr lang="ru-RU" sz="1400" dirty="0"/>
              <a:t>), </a:t>
            </a:r>
            <a:r>
              <a:rPr lang="ru-RU" sz="1400" dirty="0" err="1"/>
              <a:t>програми</a:t>
            </a:r>
            <a:r>
              <a:rPr lang="ru-RU" sz="1400" dirty="0"/>
              <a:t> </a:t>
            </a:r>
            <a:r>
              <a:rPr lang="ru-RU" sz="1400" dirty="0" err="1"/>
              <a:t>телебачення</a:t>
            </a:r>
            <a:r>
              <a:rPr lang="ru-RU" sz="1400" dirty="0"/>
              <a:t>, </a:t>
            </a:r>
            <a:r>
              <a:rPr lang="ru-RU" sz="1400" dirty="0" err="1"/>
              <a:t>які</a:t>
            </a:r>
            <a:r>
              <a:rPr lang="ru-RU" sz="1400" dirty="0"/>
              <a:t> </a:t>
            </a:r>
            <a:r>
              <a:rPr lang="ru-RU" sz="1400" dirty="0" err="1"/>
              <a:t>можуть</a:t>
            </a:r>
            <a:r>
              <a:rPr lang="ru-RU" sz="1400" dirty="0"/>
              <a:t> </a:t>
            </a:r>
            <a:r>
              <a:rPr lang="ru-RU" sz="1400" dirty="0" err="1"/>
              <a:t>висвітлювати</a:t>
            </a:r>
            <a:r>
              <a:rPr lang="ru-RU" sz="1400" dirty="0"/>
              <a:t> </a:t>
            </a:r>
            <a:r>
              <a:rPr lang="ru-RU" sz="1400" dirty="0" err="1"/>
              <a:t>інформацію</a:t>
            </a:r>
            <a:r>
              <a:rPr lang="ru-RU" sz="1400" dirty="0"/>
              <a:t> про </a:t>
            </a:r>
            <a:r>
              <a:rPr lang="ru-RU" sz="1400" dirty="0" err="1"/>
              <a:t>вакансії</a:t>
            </a:r>
            <a:r>
              <a:rPr lang="ru-RU" sz="1400" dirty="0"/>
              <a:t>. </a:t>
            </a:r>
            <a:r>
              <a:rPr lang="ru-RU" sz="1400" dirty="0" err="1"/>
              <a:t>Це</a:t>
            </a:r>
            <a:r>
              <a:rPr lang="ru-RU" sz="1400" dirty="0"/>
              <a:t> </a:t>
            </a:r>
            <a:r>
              <a:rPr lang="ru-RU" sz="1400" dirty="0" err="1"/>
              <a:t>дасть</a:t>
            </a:r>
            <a:r>
              <a:rPr lang="ru-RU" sz="1400" dirty="0"/>
              <a:t> Вам </a:t>
            </a:r>
            <a:r>
              <a:rPr lang="ru-RU" sz="1400" dirty="0" err="1"/>
              <a:t>можливість</a:t>
            </a:r>
            <a:r>
              <a:rPr lang="ru-RU" sz="1400" dirty="0"/>
              <a:t> </a:t>
            </a:r>
            <a:r>
              <a:rPr lang="ru-RU" sz="1400" dirty="0" err="1"/>
              <a:t>зробити</a:t>
            </a:r>
            <a:r>
              <a:rPr lang="ru-RU" sz="1400" dirty="0"/>
              <a:t> </a:t>
            </a:r>
            <a:r>
              <a:rPr lang="ru-RU" sz="1400" dirty="0" err="1"/>
              <a:t>пробні</a:t>
            </a:r>
            <a:r>
              <a:rPr lang="ru-RU" sz="1400" dirty="0"/>
              <a:t> </a:t>
            </a:r>
            <a:r>
              <a:rPr lang="ru-RU" sz="1400" dirty="0" err="1"/>
              <a:t>телефонні</a:t>
            </a:r>
            <a:r>
              <a:rPr lang="ru-RU" sz="1400" dirty="0"/>
              <a:t> </a:t>
            </a:r>
            <a:r>
              <a:rPr lang="ru-RU" sz="1400" dirty="0" err="1"/>
              <a:t>дзвінки</a:t>
            </a:r>
            <a:r>
              <a:rPr lang="ru-RU" sz="1400" dirty="0"/>
              <a:t>, </a:t>
            </a:r>
            <a:r>
              <a:rPr lang="ru-RU" sz="1400" dirty="0" err="1"/>
              <a:t>надіслати</a:t>
            </a:r>
            <a:r>
              <a:rPr lang="ru-RU" sz="1400" dirty="0"/>
              <a:t> </a:t>
            </a:r>
            <a:r>
              <a:rPr lang="ru-RU" sz="1400" dirty="0" err="1"/>
              <a:t>листи</a:t>
            </a:r>
            <a:r>
              <a:rPr lang="ru-RU" sz="1400" dirty="0"/>
              <a:t> </a:t>
            </a:r>
            <a:r>
              <a:rPr lang="ru-RU" sz="1400" dirty="0" err="1"/>
              <a:t>або</a:t>
            </a:r>
            <a:r>
              <a:rPr lang="ru-RU" sz="1400" dirty="0"/>
              <a:t> резюме до </a:t>
            </a:r>
            <a:r>
              <a:rPr lang="ru-RU" sz="1400" dirty="0" err="1"/>
              <a:t>роботодавців</a:t>
            </a:r>
            <a:r>
              <a:rPr lang="ru-RU" sz="1400" dirty="0"/>
              <a:t>. </a:t>
            </a:r>
            <a:r>
              <a:rPr lang="ru-RU" sz="1400" dirty="0" err="1"/>
              <a:t>Особливу</a:t>
            </a:r>
            <a:r>
              <a:rPr lang="ru-RU" sz="1400" dirty="0"/>
              <a:t> </a:t>
            </a:r>
            <a:r>
              <a:rPr lang="ru-RU" sz="1400" dirty="0" err="1"/>
              <a:t>увагу</a:t>
            </a:r>
            <a:r>
              <a:rPr lang="ru-RU" sz="1400" dirty="0"/>
              <a:t> </a:t>
            </a:r>
            <a:r>
              <a:rPr lang="ru-RU" sz="1400" dirty="0" err="1"/>
              <a:t>приділяйте</a:t>
            </a:r>
            <a:r>
              <a:rPr lang="ru-RU" sz="1400" dirty="0"/>
              <a:t> </a:t>
            </a:r>
            <a:r>
              <a:rPr lang="ru-RU" sz="1400" dirty="0" err="1"/>
              <a:t>публікаціям</a:t>
            </a:r>
            <a:r>
              <a:rPr lang="ru-RU" sz="1400" dirty="0"/>
              <a:t> про: </a:t>
            </a:r>
          </a:p>
          <a:p>
            <a:pPr lvl="0"/>
            <a:r>
              <a:rPr lang="ru-RU" sz="1400" dirty="0" err="1"/>
              <a:t>нові</a:t>
            </a:r>
            <a:r>
              <a:rPr lang="ru-RU" sz="1400" dirty="0"/>
              <a:t> </a:t>
            </a:r>
            <a:r>
              <a:rPr lang="ru-RU" sz="1400" dirty="0" err="1"/>
              <a:t>підприємства</a:t>
            </a:r>
            <a:r>
              <a:rPr lang="ru-RU" sz="1400" dirty="0"/>
              <a:t>, </a:t>
            </a:r>
            <a:r>
              <a:rPr lang="ru-RU" sz="1400" dirty="0" err="1"/>
              <a:t>які</a:t>
            </a:r>
            <a:r>
              <a:rPr lang="ru-RU" sz="1400" dirty="0"/>
              <a:t> </a:t>
            </a:r>
            <a:r>
              <a:rPr lang="ru-RU" sz="1400" dirty="0" err="1"/>
              <a:t>відкриваються</a:t>
            </a:r>
            <a:r>
              <a:rPr lang="ru-RU" sz="1400" dirty="0"/>
              <a:t> у </a:t>
            </a:r>
            <a:r>
              <a:rPr lang="ru-RU" sz="1400" dirty="0" err="1"/>
              <a:t>вашій</a:t>
            </a:r>
            <a:r>
              <a:rPr lang="ru-RU" sz="1400" dirty="0"/>
              <a:t> </a:t>
            </a:r>
            <a:r>
              <a:rPr lang="ru-RU" sz="1400" dirty="0" err="1"/>
              <a:t>місцевості</a:t>
            </a:r>
            <a:r>
              <a:rPr lang="ru-RU" sz="1400" dirty="0"/>
              <a:t>; </a:t>
            </a:r>
          </a:p>
          <a:p>
            <a:pPr lvl="0"/>
            <a:r>
              <a:rPr lang="ru-RU" sz="1400" dirty="0" err="1"/>
              <a:t>підприємства</a:t>
            </a:r>
            <a:r>
              <a:rPr lang="ru-RU" sz="1400" dirty="0"/>
              <a:t>, </a:t>
            </a:r>
            <a:r>
              <a:rPr lang="ru-RU" sz="1400" dirty="0" err="1"/>
              <a:t>які</a:t>
            </a:r>
            <a:r>
              <a:rPr lang="ru-RU" sz="1400" dirty="0"/>
              <a:t> </a:t>
            </a:r>
            <a:r>
              <a:rPr lang="ru-RU" sz="1400" dirty="0" err="1"/>
              <a:t>переїжджають</a:t>
            </a:r>
            <a:r>
              <a:rPr lang="ru-RU" sz="1400" dirty="0"/>
              <a:t> у Вашу </a:t>
            </a:r>
            <a:r>
              <a:rPr lang="ru-RU" sz="1400" dirty="0" err="1"/>
              <a:t>місцевість</a:t>
            </a:r>
            <a:r>
              <a:rPr lang="ru-RU" sz="1400" dirty="0"/>
              <a:t>; </a:t>
            </a:r>
          </a:p>
          <a:p>
            <a:pPr lvl="0"/>
            <a:r>
              <a:rPr lang="ru-RU" sz="1400" dirty="0" err="1"/>
              <a:t>підприємства</a:t>
            </a:r>
            <a:r>
              <a:rPr lang="ru-RU" sz="1400" dirty="0"/>
              <a:t>, </a:t>
            </a:r>
            <a:r>
              <a:rPr lang="ru-RU" sz="1400" dirty="0" err="1"/>
              <a:t>які</a:t>
            </a:r>
            <a:r>
              <a:rPr lang="ru-RU" sz="1400" dirty="0"/>
              <a:t> </a:t>
            </a:r>
            <a:r>
              <a:rPr lang="ru-RU" sz="1400" dirty="0" err="1"/>
              <a:t>підписали</a:t>
            </a:r>
            <a:r>
              <a:rPr lang="ru-RU" sz="1400" dirty="0"/>
              <a:t> </a:t>
            </a:r>
            <a:r>
              <a:rPr lang="ru-RU" sz="1400" dirty="0" err="1"/>
              <a:t>нові</a:t>
            </a:r>
            <a:r>
              <a:rPr lang="ru-RU" sz="1400" dirty="0"/>
              <a:t> </a:t>
            </a:r>
            <a:r>
              <a:rPr lang="ru-RU" sz="1400" dirty="0" err="1"/>
              <a:t>контракти</a:t>
            </a:r>
            <a:r>
              <a:rPr lang="ru-RU" sz="1400" dirty="0"/>
              <a:t> і </a:t>
            </a:r>
            <a:r>
              <a:rPr lang="ru-RU" sz="1400" dirty="0" err="1"/>
              <a:t>мають</a:t>
            </a:r>
            <a:r>
              <a:rPr lang="ru-RU" sz="1400" dirty="0"/>
              <a:t> потребу у </a:t>
            </a:r>
            <a:r>
              <a:rPr lang="ru-RU" sz="1400" dirty="0" err="1"/>
              <a:t>додатковому</a:t>
            </a:r>
            <a:r>
              <a:rPr lang="ru-RU" sz="1400" dirty="0"/>
              <a:t> </a:t>
            </a:r>
            <a:r>
              <a:rPr lang="ru-RU" sz="1400" dirty="0" err="1"/>
              <a:t>штаті</a:t>
            </a:r>
            <a:r>
              <a:rPr lang="ru-RU" sz="1400" dirty="0"/>
              <a:t> </a:t>
            </a:r>
            <a:r>
              <a:rPr lang="ru-RU" sz="1400" dirty="0" err="1"/>
              <a:t>робітників</a:t>
            </a:r>
            <a:r>
              <a:rPr lang="ru-RU" sz="1400" dirty="0"/>
              <a:t>; </a:t>
            </a:r>
          </a:p>
          <a:p>
            <a:pPr lvl="0"/>
            <a:r>
              <a:rPr lang="ru-RU" sz="1400" dirty="0" err="1"/>
              <a:t>підприємства</a:t>
            </a:r>
            <a:r>
              <a:rPr lang="ru-RU" sz="1400" dirty="0"/>
              <a:t>, </a:t>
            </a:r>
            <a:r>
              <a:rPr lang="ru-RU" sz="1400" dirty="0" err="1"/>
              <a:t>які</a:t>
            </a:r>
            <a:r>
              <a:rPr lang="ru-RU" sz="1400" dirty="0"/>
              <a:t> </a:t>
            </a:r>
            <a:r>
              <a:rPr lang="ru-RU" sz="1400" dirty="0" err="1"/>
              <a:t>мають</a:t>
            </a:r>
            <a:r>
              <a:rPr lang="ru-RU" sz="1400" dirty="0"/>
              <a:t> </a:t>
            </a:r>
            <a:r>
              <a:rPr lang="ru-RU" sz="1400" dirty="0" err="1"/>
              <a:t>розширюватися</a:t>
            </a:r>
            <a:r>
              <a:rPr lang="ru-RU" sz="1400" dirty="0"/>
              <a:t> та </a:t>
            </a:r>
            <a:r>
              <a:rPr lang="ru-RU" sz="1400" dirty="0" err="1"/>
              <a:t>відкривати</a:t>
            </a:r>
            <a:r>
              <a:rPr lang="ru-RU" sz="1400" dirty="0"/>
              <a:t> </a:t>
            </a:r>
            <a:r>
              <a:rPr lang="ru-RU" sz="1400" dirty="0" err="1"/>
              <a:t>дочірні</a:t>
            </a:r>
            <a:r>
              <a:rPr lang="ru-RU" sz="1400" dirty="0"/>
              <a:t> </a:t>
            </a:r>
            <a:r>
              <a:rPr lang="ru-RU" sz="1400" dirty="0" err="1"/>
              <a:t>підприємства</a:t>
            </a:r>
            <a:r>
              <a:rPr lang="ru-RU" sz="1400" dirty="0"/>
              <a:t> </a:t>
            </a:r>
            <a:r>
              <a:rPr lang="ru-RU" sz="1400" dirty="0" err="1"/>
              <a:t>тощо</a:t>
            </a:r>
            <a:r>
              <a:rPr lang="ru-RU" sz="1400" dirty="0"/>
              <a:t>. </a:t>
            </a:r>
          </a:p>
          <a:p>
            <a:r>
              <a:rPr lang="ru-RU" sz="1400" dirty="0" err="1"/>
              <a:t>Звертайте</a:t>
            </a:r>
            <a:r>
              <a:rPr lang="ru-RU" sz="1400" dirty="0"/>
              <a:t> </a:t>
            </a:r>
            <a:r>
              <a:rPr lang="ru-RU" sz="1400" dirty="0" err="1"/>
              <a:t>увагу</a:t>
            </a:r>
            <a:r>
              <a:rPr lang="ru-RU" sz="1400" dirty="0"/>
              <a:t> не </a:t>
            </a:r>
            <a:r>
              <a:rPr lang="ru-RU" sz="1400" dirty="0" err="1"/>
              <a:t>тільки</a:t>
            </a:r>
            <a:r>
              <a:rPr lang="ru-RU" sz="1400" dirty="0"/>
              <a:t> на рекламу великих </a:t>
            </a:r>
            <a:r>
              <a:rPr lang="ru-RU" sz="1400" dirty="0" err="1"/>
              <a:t>підприємств</a:t>
            </a:r>
            <a:r>
              <a:rPr lang="ru-RU" sz="1400" dirty="0"/>
              <a:t>, але й на </a:t>
            </a:r>
            <a:r>
              <a:rPr lang="ru-RU" sz="1400" dirty="0" err="1"/>
              <a:t>малі</a:t>
            </a:r>
            <a:r>
              <a:rPr lang="ru-RU" sz="1400" dirty="0"/>
              <a:t> та </a:t>
            </a:r>
            <a:r>
              <a:rPr lang="ru-RU" sz="1400" dirty="0" err="1"/>
              <a:t>приватні</a:t>
            </a:r>
            <a:r>
              <a:rPr lang="ru-RU" sz="1400" dirty="0"/>
              <a:t>. Вони </a:t>
            </a:r>
            <a:r>
              <a:rPr lang="ru-RU" sz="1400" dirty="0" err="1"/>
              <a:t>потребують</a:t>
            </a:r>
            <a:r>
              <a:rPr lang="ru-RU" sz="1400" dirty="0"/>
              <a:t> </a:t>
            </a:r>
            <a:r>
              <a:rPr lang="ru-RU" sz="1400" dirty="0" err="1"/>
              <a:t>робочий</a:t>
            </a:r>
            <a:r>
              <a:rPr lang="ru-RU" sz="1400" dirty="0"/>
              <a:t> персонал так само, як і </a:t>
            </a:r>
            <a:r>
              <a:rPr lang="ru-RU" sz="1400" dirty="0" err="1"/>
              <a:t>великі</a:t>
            </a:r>
            <a:r>
              <a:rPr lang="ru-RU" sz="1400" dirty="0"/>
              <a:t>. Не </a:t>
            </a:r>
            <a:r>
              <a:rPr lang="ru-RU" sz="1400" dirty="0" err="1"/>
              <a:t>рекомендується</a:t>
            </a:r>
            <a:r>
              <a:rPr lang="ru-RU" sz="1400" dirty="0"/>
              <a:t> </a:t>
            </a:r>
            <a:r>
              <a:rPr lang="ru-RU" sz="1400" dirty="0" err="1"/>
              <a:t>звертати</a:t>
            </a:r>
            <a:r>
              <a:rPr lang="ru-RU" sz="1400" dirty="0"/>
              <a:t> </a:t>
            </a:r>
            <a:r>
              <a:rPr lang="ru-RU" sz="1400" dirty="0" err="1"/>
              <a:t>увагу</a:t>
            </a:r>
            <a:r>
              <a:rPr lang="ru-RU" sz="1400" dirty="0"/>
              <a:t> на </a:t>
            </a:r>
            <a:r>
              <a:rPr lang="ru-RU" sz="1400" dirty="0" err="1"/>
              <a:t>ті</a:t>
            </a:r>
            <a:r>
              <a:rPr lang="ru-RU" sz="1400" dirty="0"/>
              <a:t> </a:t>
            </a:r>
            <a:r>
              <a:rPr lang="ru-RU" sz="1400" dirty="0" err="1"/>
              <a:t>оголошення</a:t>
            </a:r>
            <a:r>
              <a:rPr lang="ru-RU" sz="1400" dirty="0"/>
              <a:t>, в </a:t>
            </a:r>
            <a:r>
              <a:rPr lang="ru-RU" sz="1400" dirty="0" err="1"/>
              <a:t>яких</a:t>
            </a:r>
            <a:r>
              <a:rPr lang="ru-RU" sz="1400" dirty="0"/>
              <a:t>: </a:t>
            </a:r>
          </a:p>
          <a:p>
            <a:pPr lvl="0"/>
            <a:r>
              <a:rPr lang="ru-RU" sz="1400" dirty="0"/>
              <a:t>без </a:t>
            </a:r>
            <a:r>
              <a:rPr lang="ru-RU" sz="1400" dirty="0" err="1"/>
              <a:t>урахування</a:t>
            </a:r>
            <a:r>
              <a:rPr lang="ru-RU" sz="1400" dirty="0"/>
              <a:t> </a:t>
            </a:r>
            <a:r>
              <a:rPr lang="ru-RU" sz="1400" dirty="0" err="1"/>
              <a:t>вашого</a:t>
            </a:r>
            <a:r>
              <a:rPr lang="ru-RU" sz="1400" dirty="0"/>
              <a:t> </a:t>
            </a:r>
            <a:r>
              <a:rPr lang="ru-RU" sz="1400" dirty="0" err="1"/>
              <a:t>досвіду</a:t>
            </a:r>
            <a:r>
              <a:rPr lang="ru-RU" sz="1400" dirty="0"/>
              <a:t>, </a:t>
            </a:r>
            <a:r>
              <a:rPr lang="ru-RU" sz="1400" dirty="0" err="1"/>
              <a:t>освіти</a:t>
            </a:r>
            <a:r>
              <a:rPr lang="ru-RU" sz="1400" dirty="0"/>
              <a:t>, </a:t>
            </a:r>
            <a:r>
              <a:rPr lang="ru-RU" sz="1400" dirty="0" err="1"/>
              <a:t>віку</a:t>
            </a:r>
            <a:r>
              <a:rPr lang="ru-RU" sz="1400" dirty="0"/>
              <a:t> </a:t>
            </a:r>
            <a:r>
              <a:rPr lang="ru-RU" sz="1400" dirty="0" err="1"/>
              <a:t>гарантують</a:t>
            </a:r>
            <a:r>
              <a:rPr lang="ru-RU" sz="1400" dirty="0"/>
              <a:t> </a:t>
            </a:r>
            <a:r>
              <a:rPr lang="ru-RU" sz="1400" dirty="0" err="1"/>
              <a:t>високий</a:t>
            </a:r>
            <a:r>
              <a:rPr lang="ru-RU" sz="1400" dirty="0"/>
              <a:t> </a:t>
            </a:r>
            <a:r>
              <a:rPr lang="ru-RU" sz="1400" dirty="0" err="1"/>
              <a:t>заробіток</a:t>
            </a:r>
            <a:r>
              <a:rPr lang="ru-RU" sz="1400" dirty="0"/>
              <a:t>; </a:t>
            </a:r>
          </a:p>
          <a:p>
            <a:pPr lvl="0"/>
            <a:r>
              <a:rPr lang="ru-RU" sz="1400" dirty="0" err="1"/>
              <a:t>замість</a:t>
            </a:r>
            <a:r>
              <a:rPr lang="ru-RU" sz="1400" dirty="0"/>
              <a:t> </a:t>
            </a:r>
            <a:r>
              <a:rPr lang="ru-RU" sz="1400" dirty="0" err="1"/>
              <a:t>точної</a:t>
            </a:r>
            <a:r>
              <a:rPr lang="ru-RU" sz="1400" dirty="0"/>
              <a:t> </a:t>
            </a:r>
            <a:r>
              <a:rPr lang="ru-RU" sz="1400" dirty="0" err="1"/>
              <a:t>поштової</a:t>
            </a:r>
            <a:r>
              <a:rPr lang="ru-RU" sz="1400" dirty="0"/>
              <a:t> </a:t>
            </a:r>
            <a:r>
              <a:rPr lang="ru-RU" sz="1400" dirty="0" err="1"/>
              <a:t>адреси</a:t>
            </a:r>
            <a:r>
              <a:rPr lang="ru-RU" sz="1400" dirty="0"/>
              <a:t>, </a:t>
            </a:r>
            <a:r>
              <a:rPr lang="ru-RU" sz="1400" dirty="0" err="1"/>
              <a:t>інших</a:t>
            </a:r>
            <a:r>
              <a:rPr lang="ru-RU" sz="1400" dirty="0"/>
              <a:t> </a:t>
            </a:r>
            <a:r>
              <a:rPr lang="ru-RU" sz="1400" dirty="0" err="1"/>
              <a:t>контактних</a:t>
            </a:r>
            <a:r>
              <a:rPr lang="ru-RU" sz="1400" dirty="0"/>
              <a:t> </a:t>
            </a:r>
            <a:r>
              <a:rPr lang="ru-RU" sz="1400" dirty="0" err="1"/>
              <a:t>даних</a:t>
            </a:r>
            <a:r>
              <a:rPr lang="ru-RU" sz="1400" dirty="0"/>
              <a:t> </a:t>
            </a:r>
            <a:r>
              <a:rPr lang="ru-RU" sz="1400" dirty="0" err="1"/>
              <a:t>зазначена</a:t>
            </a:r>
            <a:r>
              <a:rPr lang="ru-RU" sz="1400" dirty="0"/>
              <a:t> </a:t>
            </a:r>
            <a:r>
              <a:rPr lang="ru-RU" sz="1400" dirty="0" err="1"/>
              <a:t>лише</a:t>
            </a:r>
            <a:r>
              <a:rPr lang="ru-RU" sz="1400" dirty="0"/>
              <a:t> </a:t>
            </a:r>
            <a:r>
              <a:rPr lang="ru-RU" sz="1400" dirty="0" err="1"/>
              <a:t>абонентська</a:t>
            </a:r>
            <a:r>
              <a:rPr lang="ru-RU" sz="1400" dirty="0"/>
              <a:t> </a:t>
            </a:r>
            <a:r>
              <a:rPr lang="ru-RU" sz="1400" dirty="0" err="1"/>
              <a:t>скринька</a:t>
            </a:r>
            <a:r>
              <a:rPr lang="ru-RU" sz="1400" dirty="0"/>
              <a:t> у </a:t>
            </a:r>
            <a:r>
              <a:rPr lang="ru-RU" sz="1400" dirty="0" err="1"/>
              <a:t>поштовому</a:t>
            </a:r>
            <a:r>
              <a:rPr lang="ru-RU" sz="1400" dirty="0"/>
              <a:t> </a:t>
            </a:r>
            <a:r>
              <a:rPr lang="ru-RU" sz="1400" dirty="0" err="1"/>
              <a:t>відділенні</a:t>
            </a:r>
            <a:r>
              <a:rPr lang="ru-RU" sz="1400" dirty="0"/>
              <a:t>. </a:t>
            </a:r>
          </a:p>
          <a:p>
            <a:r>
              <a:rPr lang="ru-RU" sz="1400" dirty="0" err="1"/>
              <a:t>Потрібно</a:t>
            </a:r>
            <a:r>
              <a:rPr lang="ru-RU" sz="1400" dirty="0"/>
              <a:t> </a:t>
            </a:r>
            <a:r>
              <a:rPr lang="ru-RU" sz="1400" dirty="0" err="1"/>
              <a:t>також</a:t>
            </a:r>
            <a:r>
              <a:rPr lang="ru-RU" sz="1400" dirty="0"/>
              <a:t> </a:t>
            </a:r>
            <a:r>
              <a:rPr lang="ru-RU" sz="1400" dirty="0" err="1"/>
              <a:t>ознайомлюватись</a:t>
            </a:r>
            <a:r>
              <a:rPr lang="ru-RU" sz="1400" dirty="0"/>
              <a:t> з </a:t>
            </a:r>
            <a:r>
              <a:rPr lang="ru-RU" sz="1400" dirty="0" err="1"/>
              <a:t>виданнями</a:t>
            </a:r>
            <a:r>
              <a:rPr lang="ru-RU" sz="1400" dirty="0"/>
              <a:t>, </a:t>
            </a:r>
            <a:r>
              <a:rPr lang="ru-RU" sz="1400" dirty="0" err="1"/>
              <a:t>які</a:t>
            </a:r>
            <a:r>
              <a:rPr lang="ru-RU" sz="1400" dirty="0"/>
              <a:t> </a:t>
            </a:r>
            <a:r>
              <a:rPr lang="ru-RU" sz="1400" dirty="0" err="1"/>
              <a:t>висвітлюють</a:t>
            </a:r>
            <a:r>
              <a:rPr lang="ru-RU" sz="1400" dirty="0"/>
              <a:t> </a:t>
            </a:r>
            <a:r>
              <a:rPr lang="ru-RU" sz="1400" dirty="0" err="1"/>
              <a:t>добровольчі</a:t>
            </a:r>
            <a:r>
              <a:rPr lang="ru-RU" sz="1400" dirty="0"/>
              <a:t> та </a:t>
            </a:r>
            <a:r>
              <a:rPr lang="ru-RU" sz="1400" dirty="0" err="1"/>
              <a:t>благодійні</a:t>
            </a:r>
            <a:r>
              <a:rPr lang="ru-RU" sz="1400" dirty="0"/>
              <a:t> заходи. </a:t>
            </a:r>
            <a:r>
              <a:rPr lang="ru-RU" sz="1400" dirty="0" err="1"/>
              <a:t>Пам’ятайте</a:t>
            </a:r>
            <a:r>
              <a:rPr lang="ru-RU" sz="1400" dirty="0"/>
              <a:t>, </a:t>
            </a:r>
            <a:r>
              <a:rPr lang="ru-RU" sz="1400" dirty="0" err="1"/>
              <a:t>що</a:t>
            </a:r>
            <a:r>
              <a:rPr lang="ru-RU" sz="1400" dirty="0"/>
              <a:t> </a:t>
            </a:r>
            <a:r>
              <a:rPr lang="ru-RU" sz="1400" dirty="0" err="1"/>
              <a:t>добровольчі</a:t>
            </a:r>
            <a:r>
              <a:rPr lang="ru-RU" sz="1400" dirty="0"/>
              <a:t> </a:t>
            </a:r>
            <a:r>
              <a:rPr lang="ru-RU" sz="1400" dirty="0" err="1"/>
              <a:t>організації</a:t>
            </a:r>
            <a:r>
              <a:rPr lang="ru-RU" sz="1400" dirty="0"/>
              <a:t> у </a:t>
            </a:r>
            <a:r>
              <a:rPr lang="ru-RU" sz="1400" dirty="0" err="1"/>
              <a:t>своїх</a:t>
            </a:r>
            <a:r>
              <a:rPr lang="ru-RU" sz="1400" dirty="0"/>
              <a:t> </a:t>
            </a:r>
            <a:r>
              <a:rPr lang="ru-RU" sz="1400" dirty="0" err="1"/>
              <a:t>виданнях</a:t>
            </a:r>
            <a:r>
              <a:rPr lang="ru-RU" sz="1400" dirty="0"/>
              <a:t> </a:t>
            </a:r>
            <a:r>
              <a:rPr lang="ru-RU" sz="1400" dirty="0" err="1"/>
              <a:t>пропонують</a:t>
            </a:r>
            <a:r>
              <a:rPr lang="ru-RU" sz="1400" dirty="0"/>
              <a:t> той тип </a:t>
            </a:r>
            <a:r>
              <a:rPr lang="ru-RU" sz="1400" dirty="0" err="1"/>
              <a:t>роботи</a:t>
            </a:r>
            <a:r>
              <a:rPr lang="ru-RU" sz="1400" dirty="0"/>
              <a:t>, </a:t>
            </a:r>
            <a:r>
              <a:rPr lang="ru-RU" sz="1400" dirty="0" err="1"/>
              <a:t>який</a:t>
            </a:r>
            <a:r>
              <a:rPr lang="ru-RU" sz="1400" dirty="0"/>
              <a:t> </a:t>
            </a:r>
            <a:r>
              <a:rPr lang="ru-RU" sz="1400" dirty="0" err="1"/>
              <a:t>може</a:t>
            </a:r>
            <a:r>
              <a:rPr lang="ru-RU" sz="1400" dirty="0"/>
              <a:t> </a:t>
            </a:r>
            <a:r>
              <a:rPr lang="ru-RU" sz="1400" dirty="0" err="1"/>
              <a:t>призвести</a:t>
            </a:r>
            <a:r>
              <a:rPr lang="ru-RU" sz="1400" dirty="0"/>
              <a:t> до </a:t>
            </a:r>
            <a:r>
              <a:rPr lang="ru-RU" sz="1400" dirty="0" err="1"/>
              <a:t>подальшого</a:t>
            </a:r>
            <a:r>
              <a:rPr lang="ru-RU" sz="1400" dirty="0"/>
              <a:t> </a:t>
            </a:r>
            <a:r>
              <a:rPr lang="ru-RU" sz="1400" dirty="0" err="1"/>
              <a:t>оплачуваного</a:t>
            </a:r>
            <a:r>
              <a:rPr lang="ru-RU" sz="1400" dirty="0"/>
              <a:t> </a:t>
            </a:r>
            <a:r>
              <a:rPr lang="ru-RU" sz="1400" dirty="0" err="1"/>
              <a:t>працевлаштування</a:t>
            </a:r>
            <a:r>
              <a:rPr lang="ru-RU" sz="1400" dirty="0"/>
              <a:t>. З одного боку, </a:t>
            </a:r>
            <a:r>
              <a:rPr lang="ru-RU" sz="1400" dirty="0" err="1"/>
              <a:t>це</a:t>
            </a:r>
            <a:r>
              <a:rPr lang="ru-RU" sz="1400" dirty="0"/>
              <a:t> буде </a:t>
            </a:r>
            <a:r>
              <a:rPr lang="ru-RU" sz="1400" dirty="0" err="1"/>
              <a:t>поповненням</a:t>
            </a:r>
            <a:r>
              <a:rPr lang="ru-RU" sz="1400" dirty="0"/>
              <a:t> </a:t>
            </a:r>
            <a:r>
              <a:rPr lang="ru-RU" sz="1400" dirty="0" err="1"/>
              <a:t>вашого</a:t>
            </a:r>
            <a:r>
              <a:rPr lang="ru-RU" sz="1400" dirty="0"/>
              <a:t> </a:t>
            </a:r>
            <a:r>
              <a:rPr lang="ru-RU" sz="1400" dirty="0" err="1"/>
              <a:t>досвіду</a:t>
            </a:r>
            <a:r>
              <a:rPr lang="ru-RU" sz="1400" dirty="0"/>
              <a:t>, з </a:t>
            </a:r>
            <a:r>
              <a:rPr lang="ru-RU" sz="1400" dirty="0" err="1"/>
              <a:t>іншого</a:t>
            </a:r>
            <a:r>
              <a:rPr lang="ru-RU" sz="1400" dirty="0"/>
              <a:t> – участь в </a:t>
            </a:r>
            <a:r>
              <a:rPr lang="ru-RU" sz="1400" dirty="0" err="1"/>
              <a:t>добровольчій</a:t>
            </a:r>
            <a:r>
              <a:rPr lang="ru-RU" sz="1400" dirty="0"/>
              <a:t> </a:t>
            </a:r>
            <a:r>
              <a:rPr lang="ru-RU" sz="1400" dirty="0" err="1"/>
              <a:t>роботі</a:t>
            </a:r>
            <a:r>
              <a:rPr lang="ru-RU" sz="1400" dirty="0"/>
              <a:t> добре </a:t>
            </a:r>
            <a:r>
              <a:rPr lang="ru-RU" sz="1400" dirty="0" err="1"/>
              <a:t>виглядатиме</a:t>
            </a:r>
            <a:r>
              <a:rPr lang="ru-RU" sz="1400" dirty="0"/>
              <a:t> у </a:t>
            </a:r>
            <a:r>
              <a:rPr lang="ru-RU" sz="1400" dirty="0" err="1"/>
              <a:t>вашому</a:t>
            </a:r>
            <a:r>
              <a:rPr lang="ru-RU" sz="1400" dirty="0"/>
              <a:t> резюме і справить </a:t>
            </a:r>
            <a:r>
              <a:rPr lang="ru-RU" sz="1400" dirty="0" err="1"/>
              <a:t>хороше</a:t>
            </a:r>
            <a:r>
              <a:rPr lang="ru-RU" sz="1400" dirty="0"/>
              <a:t> </a:t>
            </a:r>
            <a:r>
              <a:rPr lang="ru-RU" sz="1400" dirty="0" err="1"/>
              <a:t>враження</a:t>
            </a:r>
            <a:r>
              <a:rPr lang="ru-RU" sz="1400" dirty="0"/>
              <a:t> на </a:t>
            </a:r>
            <a:r>
              <a:rPr lang="ru-RU" sz="1400" dirty="0" err="1"/>
              <a:t>вашого</a:t>
            </a:r>
            <a:r>
              <a:rPr lang="ru-RU" sz="1400" dirty="0"/>
              <a:t> </a:t>
            </a:r>
            <a:r>
              <a:rPr lang="ru-RU" sz="1400" dirty="0" err="1"/>
              <a:t>майбутнього</a:t>
            </a:r>
            <a:r>
              <a:rPr lang="ru-RU" sz="1400" dirty="0"/>
              <a:t> </a:t>
            </a:r>
            <a:r>
              <a:rPr lang="ru-RU" sz="1400" dirty="0" err="1"/>
              <a:t>роботодавця</a:t>
            </a:r>
            <a:r>
              <a:rPr lang="ru-RU" sz="1400" dirty="0"/>
              <a:t>. До </a:t>
            </a:r>
            <a:r>
              <a:rPr lang="ru-RU" sz="1400" dirty="0" err="1"/>
              <a:t>цієї</a:t>
            </a:r>
            <a:r>
              <a:rPr lang="ru-RU" sz="1400" dirty="0"/>
              <a:t> </a:t>
            </a:r>
            <a:r>
              <a:rPr lang="ru-RU" sz="1400" dirty="0" err="1"/>
              <a:t>благодійної</a:t>
            </a:r>
            <a:r>
              <a:rPr lang="ru-RU" sz="1400" dirty="0"/>
              <a:t> </a:t>
            </a:r>
            <a:r>
              <a:rPr lang="ru-RU" sz="1400" dirty="0" err="1"/>
              <a:t>організації</a:t>
            </a:r>
            <a:r>
              <a:rPr lang="ru-RU" sz="1400" dirty="0"/>
              <a:t> </a:t>
            </a:r>
            <a:r>
              <a:rPr lang="ru-RU" sz="1400" dirty="0" err="1"/>
              <a:t>ви</a:t>
            </a:r>
            <a:r>
              <a:rPr lang="ru-RU" sz="1400" dirty="0"/>
              <a:t> </a:t>
            </a:r>
            <a:r>
              <a:rPr lang="ru-RU" sz="1400" dirty="0" err="1"/>
              <a:t>матимете</a:t>
            </a:r>
            <a:r>
              <a:rPr lang="ru-RU" sz="1400" dirty="0"/>
              <a:t> </a:t>
            </a:r>
            <a:r>
              <a:rPr lang="ru-RU" sz="1400" dirty="0" err="1"/>
              <a:t>змогу</a:t>
            </a:r>
            <a:r>
              <a:rPr lang="ru-RU" sz="1400" dirty="0"/>
              <a:t> </a:t>
            </a:r>
            <a:r>
              <a:rPr lang="ru-RU" sz="1400" dirty="0" err="1"/>
              <a:t>звернутися</a:t>
            </a:r>
            <a:r>
              <a:rPr lang="ru-RU" sz="1400" dirty="0"/>
              <a:t> за </a:t>
            </a:r>
            <a:r>
              <a:rPr lang="ru-RU" sz="1400" dirty="0" err="1"/>
              <a:t>рекомендаційним</a:t>
            </a:r>
            <a:r>
              <a:rPr lang="ru-RU" sz="1400" dirty="0"/>
              <a:t> листом.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70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fontScale="92500" lnSpcReduction="10000"/>
          </a:bodyPr>
          <a:lstStyle/>
          <a:p>
            <a:r>
              <a:rPr lang="ru-RU" sz="1400" b="1" dirty="0"/>
              <a:t>Мережа </a:t>
            </a:r>
            <a:r>
              <a:rPr lang="ru-RU" sz="1400" b="1" dirty="0" err="1"/>
              <a:t>Internet</a:t>
            </a:r>
            <a:r>
              <a:rPr lang="ru-RU" sz="1400" dirty="0"/>
              <a:t> – </a:t>
            </a:r>
            <a:r>
              <a:rPr lang="ru-RU" sz="1400" dirty="0" err="1"/>
              <a:t>це</a:t>
            </a:r>
            <a:r>
              <a:rPr lang="ru-RU" sz="1400" dirty="0"/>
              <a:t> глобальна система </a:t>
            </a:r>
            <a:r>
              <a:rPr lang="ru-RU" sz="1400" dirty="0" err="1"/>
              <a:t>комп’ютерних</a:t>
            </a:r>
            <a:r>
              <a:rPr lang="ru-RU" sz="1400" dirty="0"/>
              <a:t> мереж, </a:t>
            </a:r>
            <a:r>
              <a:rPr lang="ru-RU" sz="1400" dirty="0" err="1"/>
              <a:t>які</a:t>
            </a:r>
            <a:r>
              <a:rPr lang="ru-RU" sz="1400" dirty="0"/>
              <a:t> </a:t>
            </a:r>
            <a:r>
              <a:rPr lang="ru-RU" sz="1400" dirty="0" err="1"/>
              <a:t>об’єднують</a:t>
            </a:r>
            <a:r>
              <a:rPr lang="ru-RU" sz="1400" dirty="0"/>
              <a:t> у </a:t>
            </a:r>
            <a:r>
              <a:rPr lang="ru-RU" sz="1400" dirty="0" err="1"/>
              <a:t>всьому</a:t>
            </a:r>
            <a:r>
              <a:rPr lang="ru-RU" sz="1400" dirty="0"/>
              <a:t> </a:t>
            </a:r>
            <a:r>
              <a:rPr lang="ru-RU" sz="1400" dirty="0" err="1"/>
              <a:t>світі</a:t>
            </a:r>
            <a:r>
              <a:rPr lang="ru-RU" sz="1400" dirty="0"/>
              <a:t> </a:t>
            </a:r>
            <a:r>
              <a:rPr lang="ru-RU" sz="1400" dirty="0" err="1"/>
              <a:t>окремих</a:t>
            </a:r>
            <a:r>
              <a:rPr lang="ru-RU" sz="1400" dirty="0"/>
              <a:t> людей, </a:t>
            </a:r>
            <a:r>
              <a:rPr lang="ru-RU" sz="1400" dirty="0" err="1"/>
              <a:t>університети</a:t>
            </a:r>
            <a:r>
              <a:rPr lang="ru-RU" sz="1400" dirty="0"/>
              <a:t>, </a:t>
            </a:r>
            <a:r>
              <a:rPr lang="ru-RU" sz="1400" dirty="0" err="1"/>
              <a:t>організації</a:t>
            </a:r>
            <a:r>
              <a:rPr lang="ru-RU" sz="1400" dirty="0"/>
              <a:t>. </a:t>
            </a:r>
            <a:r>
              <a:rPr lang="ru-RU" sz="1400" dirty="0" err="1"/>
              <a:t>Вже</a:t>
            </a:r>
            <a:r>
              <a:rPr lang="ru-RU" sz="1400" dirty="0"/>
              <a:t> той факт, </a:t>
            </a:r>
            <a:r>
              <a:rPr lang="ru-RU" sz="1400" dirty="0" err="1"/>
              <a:t>що</a:t>
            </a:r>
            <a:r>
              <a:rPr lang="ru-RU" sz="1400" dirty="0"/>
              <a:t> </a:t>
            </a:r>
            <a:r>
              <a:rPr lang="ru-RU" sz="1400" dirty="0" err="1"/>
              <a:t>ви</a:t>
            </a:r>
            <a:r>
              <a:rPr lang="ru-RU" sz="1400" dirty="0"/>
              <a:t> </a:t>
            </a:r>
            <a:r>
              <a:rPr lang="ru-RU" sz="1400" dirty="0" err="1"/>
              <a:t>знаєте</a:t>
            </a:r>
            <a:r>
              <a:rPr lang="ru-RU" sz="1400" dirty="0"/>
              <a:t>, як </a:t>
            </a:r>
            <a:r>
              <a:rPr lang="ru-RU" sz="1400" dirty="0" err="1"/>
              <a:t>працювати</a:t>
            </a:r>
            <a:r>
              <a:rPr lang="ru-RU" sz="1400" dirty="0"/>
              <a:t> в </a:t>
            </a:r>
            <a:r>
              <a:rPr lang="ru-RU" sz="1400" dirty="0" err="1"/>
              <a:t>Інтернеті</a:t>
            </a:r>
            <a:r>
              <a:rPr lang="ru-RU" sz="1400" dirty="0"/>
              <a:t>, </a:t>
            </a:r>
            <a:r>
              <a:rPr lang="ru-RU" sz="1400" dirty="0" err="1"/>
              <a:t>може</a:t>
            </a:r>
            <a:r>
              <a:rPr lang="ru-RU" sz="1400" dirty="0"/>
              <a:t> </a:t>
            </a:r>
            <a:r>
              <a:rPr lang="ru-RU" sz="1400" dirty="0" err="1"/>
              <a:t>істотно</a:t>
            </a:r>
            <a:r>
              <a:rPr lang="ru-RU" sz="1400" dirty="0"/>
              <a:t> </a:t>
            </a:r>
            <a:r>
              <a:rPr lang="ru-RU" sz="1400" dirty="0" err="1"/>
              <a:t>підвищити</a:t>
            </a:r>
            <a:r>
              <a:rPr lang="ru-RU" sz="1400" dirty="0"/>
              <a:t> </a:t>
            </a:r>
            <a:r>
              <a:rPr lang="ru-RU" sz="1400" dirty="0" err="1"/>
              <a:t>ваші</a:t>
            </a:r>
            <a:r>
              <a:rPr lang="ru-RU" sz="1400" dirty="0"/>
              <a:t> </a:t>
            </a:r>
            <a:r>
              <a:rPr lang="ru-RU" sz="1400" dirty="0" err="1"/>
              <a:t>шанси</a:t>
            </a:r>
            <a:r>
              <a:rPr lang="ru-RU" sz="1400" dirty="0"/>
              <a:t> при </a:t>
            </a:r>
            <a:r>
              <a:rPr lang="ru-RU" sz="1400" dirty="0" err="1"/>
              <a:t>прийомі</a:t>
            </a:r>
            <a:r>
              <a:rPr lang="ru-RU" sz="1400" dirty="0"/>
              <a:t> на роботу. Тут </a:t>
            </a:r>
            <a:r>
              <a:rPr lang="ru-RU" sz="1400" dirty="0" err="1"/>
              <a:t>ви</a:t>
            </a:r>
            <a:r>
              <a:rPr lang="ru-RU" sz="1400" dirty="0"/>
              <a:t> можете </a:t>
            </a:r>
            <a:r>
              <a:rPr lang="ru-RU" sz="1400" dirty="0" err="1"/>
              <a:t>розмістити</a:t>
            </a:r>
            <a:r>
              <a:rPr lang="ru-RU" sz="1400" dirty="0"/>
              <a:t> і </a:t>
            </a:r>
            <a:r>
              <a:rPr lang="ru-RU" sz="1400" dirty="0" err="1"/>
              <a:t>своє</a:t>
            </a:r>
            <a:r>
              <a:rPr lang="ru-RU" sz="1400" dirty="0"/>
              <a:t> резюме (</a:t>
            </a:r>
            <a:r>
              <a:rPr lang="ru-RU" sz="1400" dirty="0" err="1"/>
              <a:t>оголошення</a:t>
            </a:r>
            <a:r>
              <a:rPr lang="ru-RU" sz="1400" dirty="0"/>
              <a:t>) про </a:t>
            </a:r>
            <a:r>
              <a:rPr lang="ru-RU" sz="1400" dirty="0" err="1"/>
              <a:t>пошук</a:t>
            </a:r>
            <a:r>
              <a:rPr lang="ru-RU" sz="1400" dirty="0"/>
              <a:t> </a:t>
            </a:r>
            <a:r>
              <a:rPr lang="ru-RU" sz="1400" dirty="0" err="1"/>
              <a:t>роботи</a:t>
            </a:r>
            <a:r>
              <a:rPr lang="ru-RU" sz="1400" dirty="0"/>
              <a:t>. На </a:t>
            </a:r>
            <a:r>
              <a:rPr lang="ru-RU" sz="1400" dirty="0" err="1"/>
              <a:t>відповідних</a:t>
            </a:r>
            <a:r>
              <a:rPr lang="ru-RU" sz="1400" dirty="0"/>
              <a:t> сайтах </a:t>
            </a:r>
            <a:r>
              <a:rPr lang="ru-RU" sz="1400" dirty="0" err="1"/>
              <a:t>Інтернету</a:t>
            </a:r>
            <a:r>
              <a:rPr lang="ru-RU" sz="1400" dirty="0"/>
              <a:t> </a:t>
            </a:r>
            <a:r>
              <a:rPr lang="ru-RU" sz="1400" dirty="0" err="1"/>
              <a:t>досить</a:t>
            </a:r>
            <a:r>
              <a:rPr lang="ru-RU" sz="1400" dirty="0"/>
              <a:t> часто </a:t>
            </a:r>
            <a:r>
              <a:rPr lang="ru-RU" sz="1400" dirty="0" err="1"/>
              <a:t>розміщується</a:t>
            </a:r>
            <a:r>
              <a:rPr lang="ru-RU" sz="1400" dirty="0"/>
              <a:t> </a:t>
            </a:r>
            <a:r>
              <a:rPr lang="ru-RU" sz="1400" dirty="0" err="1"/>
              <a:t>інформація</a:t>
            </a:r>
            <a:r>
              <a:rPr lang="ru-RU" sz="1400" dirty="0"/>
              <a:t> про потребу в </a:t>
            </a:r>
            <a:r>
              <a:rPr lang="ru-RU" sz="1400" dirty="0" err="1"/>
              <a:t>працівниках</a:t>
            </a:r>
            <a:r>
              <a:rPr lang="ru-RU" sz="1400" dirty="0"/>
              <a:t>. </a:t>
            </a:r>
            <a:r>
              <a:rPr lang="ru-RU" sz="1400" dirty="0" err="1"/>
              <a:t>Користуйтесь</a:t>
            </a:r>
            <a:r>
              <a:rPr lang="ru-RU" sz="1400" dirty="0"/>
              <a:t> нею, </a:t>
            </a:r>
            <a:r>
              <a:rPr lang="ru-RU" sz="1400" dirty="0" err="1"/>
              <a:t>пропонуйте</a:t>
            </a:r>
            <a:r>
              <a:rPr lang="ru-RU" sz="1400" dirty="0"/>
              <a:t> </a:t>
            </a:r>
            <a:r>
              <a:rPr lang="ru-RU" sz="1400" dirty="0" err="1"/>
              <a:t>свої</a:t>
            </a:r>
            <a:r>
              <a:rPr lang="ru-RU" sz="1400" dirty="0"/>
              <a:t> </a:t>
            </a:r>
            <a:r>
              <a:rPr lang="ru-RU" sz="1400" dirty="0" err="1"/>
              <a:t>послуги</a:t>
            </a:r>
            <a:r>
              <a:rPr lang="ru-RU" sz="1400" dirty="0"/>
              <a:t>, направляйте резюме (</a:t>
            </a:r>
            <a:r>
              <a:rPr lang="ru-RU" sz="1400" dirty="0" err="1"/>
              <a:t>бажано</a:t>
            </a:r>
            <a:r>
              <a:rPr lang="ru-RU" sz="1400" dirty="0"/>
              <a:t> через </a:t>
            </a:r>
            <a:r>
              <a:rPr lang="ru-RU" sz="1400" dirty="0" err="1"/>
              <a:t>Інтернет</a:t>
            </a:r>
            <a:r>
              <a:rPr lang="ru-RU" sz="1400" dirty="0"/>
              <a:t>), </a:t>
            </a:r>
            <a:r>
              <a:rPr lang="ru-RU" sz="1400" dirty="0" err="1"/>
              <a:t>телефонуйте</a:t>
            </a:r>
            <a:r>
              <a:rPr lang="ru-RU" sz="1400" dirty="0"/>
              <a:t>, </a:t>
            </a:r>
            <a:r>
              <a:rPr lang="ru-RU" sz="1400" dirty="0" err="1"/>
              <a:t>ведіть</a:t>
            </a:r>
            <a:r>
              <a:rPr lang="ru-RU" sz="1400" dirty="0"/>
              <a:t> переговори </a:t>
            </a:r>
            <a:r>
              <a:rPr lang="ru-RU" sz="1400" dirty="0" err="1"/>
              <a:t>відносно</a:t>
            </a:r>
            <a:r>
              <a:rPr lang="ru-RU" sz="1400" dirty="0"/>
              <a:t> </a:t>
            </a:r>
            <a:r>
              <a:rPr lang="ru-RU" sz="1400" dirty="0" err="1"/>
              <a:t>свого</a:t>
            </a:r>
            <a:r>
              <a:rPr lang="ru-RU" sz="1400" dirty="0"/>
              <a:t> </a:t>
            </a:r>
            <a:r>
              <a:rPr lang="ru-RU" sz="1400" dirty="0" err="1"/>
              <a:t>працевлаштування</a:t>
            </a:r>
            <a:r>
              <a:rPr lang="ru-RU" sz="1400" dirty="0"/>
              <a:t>. </a:t>
            </a:r>
            <a:r>
              <a:rPr lang="ru-RU" sz="1400" dirty="0" err="1"/>
              <a:t>Серед</a:t>
            </a:r>
            <a:r>
              <a:rPr lang="ru-RU" sz="1400" dirty="0"/>
              <a:t> </a:t>
            </a:r>
            <a:r>
              <a:rPr lang="ru-RU" sz="1400" dirty="0" err="1"/>
              <a:t>основних</a:t>
            </a:r>
            <a:r>
              <a:rPr lang="ru-RU" sz="1400" dirty="0"/>
              <a:t> </a:t>
            </a:r>
            <a:r>
              <a:rPr lang="ru-RU" sz="1400" dirty="0" err="1"/>
              <a:t>каналів</a:t>
            </a:r>
            <a:r>
              <a:rPr lang="ru-RU" sz="1400" dirty="0"/>
              <a:t> </a:t>
            </a:r>
            <a:r>
              <a:rPr lang="ru-RU" sz="1400" dirty="0" err="1"/>
              <a:t>пошуку</a:t>
            </a:r>
            <a:r>
              <a:rPr lang="ru-RU" sz="1400" dirty="0"/>
              <a:t> </a:t>
            </a:r>
            <a:r>
              <a:rPr lang="ru-RU" sz="1400" dirty="0" err="1"/>
              <a:t>роботи</a:t>
            </a:r>
            <a:r>
              <a:rPr lang="ru-RU" sz="1400" dirty="0"/>
              <a:t> в </a:t>
            </a:r>
            <a:r>
              <a:rPr lang="ru-RU" sz="1400" dirty="0" err="1"/>
              <a:t>мережі</a:t>
            </a:r>
            <a:r>
              <a:rPr lang="ru-RU" sz="1400" dirty="0"/>
              <a:t> </a:t>
            </a:r>
            <a:r>
              <a:rPr lang="ru-RU" sz="1400" dirty="0" err="1"/>
              <a:t>Internet</a:t>
            </a:r>
            <a:r>
              <a:rPr lang="ru-RU" sz="1400" dirty="0"/>
              <a:t> </a:t>
            </a:r>
            <a:r>
              <a:rPr lang="ru-RU" sz="1400" dirty="0" err="1"/>
              <a:t>можна</a:t>
            </a:r>
            <a:r>
              <a:rPr lang="ru-RU" sz="1400" dirty="0"/>
              <a:t> </a:t>
            </a:r>
            <a:r>
              <a:rPr lang="ru-RU" sz="1400" dirty="0" err="1"/>
              <a:t>виділити</a:t>
            </a:r>
            <a:r>
              <a:rPr lang="ru-RU" sz="1400" dirty="0"/>
              <a:t> </a:t>
            </a:r>
            <a:r>
              <a:rPr lang="ru-RU" sz="1400" dirty="0" err="1"/>
              <a:t>такі</a:t>
            </a:r>
            <a:r>
              <a:rPr lang="ru-RU" sz="1400" dirty="0"/>
              <a:t>: </a:t>
            </a:r>
          </a:p>
          <a:p>
            <a:pPr lvl="0"/>
            <a:r>
              <a:rPr lang="ru-RU" sz="1400" dirty="0" err="1"/>
              <a:t>Сайти</a:t>
            </a:r>
            <a:r>
              <a:rPr lang="ru-RU" sz="1400" dirty="0"/>
              <a:t> з </a:t>
            </a:r>
            <a:r>
              <a:rPr lang="ru-RU" sz="1400" dirty="0" err="1"/>
              <a:t>роботи</a:t>
            </a:r>
            <a:r>
              <a:rPr lang="ru-RU" sz="1400" dirty="0"/>
              <a:t>. </a:t>
            </a:r>
            <a:r>
              <a:rPr lang="ru-RU" sz="1400" dirty="0" err="1"/>
              <a:t>Бувають</a:t>
            </a:r>
            <a:r>
              <a:rPr lang="ru-RU" sz="1400" dirty="0"/>
              <a:t> як </a:t>
            </a:r>
            <a:r>
              <a:rPr lang="ru-RU" sz="1400" dirty="0" err="1"/>
              <a:t>загальними</a:t>
            </a:r>
            <a:r>
              <a:rPr lang="ru-RU" sz="1400" dirty="0"/>
              <a:t>, так і </a:t>
            </a:r>
            <a:r>
              <a:rPr lang="ru-RU" sz="1400" dirty="0" err="1"/>
              <a:t>спеціалізованими</a:t>
            </a:r>
            <a:r>
              <a:rPr lang="ru-RU" sz="1400" dirty="0"/>
              <a:t> (</a:t>
            </a:r>
            <a:r>
              <a:rPr lang="ru-RU" sz="1400" dirty="0" err="1"/>
              <a:t>вакансії</a:t>
            </a:r>
            <a:r>
              <a:rPr lang="ru-RU" sz="1400" dirty="0"/>
              <a:t> </a:t>
            </a:r>
            <a:r>
              <a:rPr lang="ru-RU" sz="1400" dirty="0" err="1"/>
              <a:t>всередині</a:t>
            </a:r>
            <a:r>
              <a:rPr lang="ru-RU" sz="1400" dirty="0"/>
              <a:t> </a:t>
            </a:r>
            <a:r>
              <a:rPr lang="ru-RU" sz="1400" dirty="0" err="1"/>
              <a:t>певної</a:t>
            </a:r>
            <a:r>
              <a:rPr lang="ru-RU" sz="1400" dirty="0"/>
              <a:t> </a:t>
            </a:r>
            <a:r>
              <a:rPr lang="ru-RU" sz="1400" dirty="0" err="1"/>
              <a:t>галузі</a:t>
            </a:r>
            <a:r>
              <a:rPr lang="ru-RU" sz="1400" dirty="0"/>
              <a:t>, </a:t>
            </a:r>
            <a:r>
              <a:rPr lang="ru-RU" sz="1400" dirty="0" err="1"/>
              <a:t>вакансії</a:t>
            </a:r>
            <a:r>
              <a:rPr lang="ru-RU" sz="1400" dirty="0"/>
              <a:t> для </a:t>
            </a:r>
            <a:r>
              <a:rPr lang="ru-RU" sz="1400" dirty="0" err="1"/>
              <a:t>молодих</a:t>
            </a:r>
            <a:r>
              <a:rPr lang="ru-RU" sz="1400" dirty="0"/>
              <a:t> </a:t>
            </a:r>
            <a:r>
              <a:rPr lang="ru-RU" sz="1400" dirty="0" err="1"/>
              <a:t>фахівців</a:t>
            </a:r>
            <a:r>
              <a:rPr lang="ru-RU" sz="1400" dirty="0"/>
              <a:t> і т.п.). На </a:t>
            </a:r>
            <a:r>
              <a:rPr lang="ru-RU" sz="1400" dirty="0" err="1"/>
              <a:t>деяких</a:t>
            </a:r>
            <a:r>
              <a:rPr lang="ru-RU" sz="1400" dirty="0"/>
              <a:t> сайтах з </a:t>
            </a:r>
            <a:r>
              <a:rPr lang="ru-RU" sz="1400" dirty="0" err="1"/>
              <a:t>роботи</a:t>
            </a:r>
            <a:r>
              <a:rPr lang="ru-RU" sz="1400" dirty="0"/>
              <a:t> </a:t>
            </a:r>
            <a:r>
              <a:rPr lang="ru-RU" sz="1400" dirty="0" err="1"/>
              <a:t>координати</a:t>
            </a:r>
            <a:r>
              <a:rPr lang="ru-RU" sz="1400" dirty="0"/>
              <a:t> </a:t>
            </a:r>
            <a:r>
              <a:rPr lang="ru-RU" sz="1400" dirty="0" err="1"/>
              <a:t>роботодавців</a:t>
            </a:r>
            <a:r>
              <a:rPr lang="ru-RU" sz="1400" dirty="0"/>
              <a:t> є </a:t>
            </a:r>
            <a:r>
              <a:rPr lang="ru-RU" sz="1400" dirty="0" err="1"/>
              <a:t>загальнодоступними</a:t>
            </a:r>
            <a:r>
              <a:rPr lang="ru-RU" sz="1400" dirty="0"/>
              <a:t>. </a:t>
            </a:r>
            <a:r>
              <a:rPr lang="ru-RU" sz="1400" dirty="0" err="1"/>
              <a:t>Однак</a:t>
            </a:r>
            <a:r>
              <a:rPr lang="ru-RU" sz="1400" dirty="0"/>
              <a:t> на </a:t>
            </a:r>
            <a:r>
              <a:rPr lang="ru-RU" sz="1400" dirty="0" err="1"/>
              <a:t>більшості</a:t>
            </a:r>
            <a:r>
              <a:rPr lang="ru-RU" sz="1400" dirty="0"/>
              <a:t> </a:t>
            </a:r>
            <a:r>
              <a:rPr lang="ru-RU" sz="1400" dirty="0" err="1"/>
              <a:t>job-сайтів</a:t>
            </a:r>
            <a:r>
              <a:rPr lang="ru-RU" sz="1400" dirty="0"/>
              <a:t> </a:t>
            </a:r>
            <a:r>
              <a:rPr lang="ru-RU" sz="1400" dirty="0" err="1"/>
              <a:t>такої</a:t>
            </a:r>
            <a:r>
              <a:rPr lang="ru-RU" sz="1400" dirty="0"/>
              <a:t> </a:t>
            </a:r>
            <a:r>
              <a:rPr lang="ru-RU" sz="1400" dirty="0" err="1"/>
              <a:t>можливості</a:t>
            </a:r>
            <a:r>
              <a:rPr lang="ru-RU" sz="1400" dirty="0"/>
              <a:t> </a:t>
            </a:r>
            <a:r>
              <a:rPr lang="ru-RU" sz="1400" dirty="0" err="1"/>
              <a:t>немає</a:t>
            </a:r>
            <a:r>
              <a:rPr lang="ru-RU" sz="1400" dirty="0"/>
              <a:t>: </a:t>
            </a:r>
            <a:r>
              <a:rPr lang="ru-RU" sz="1400" dirty="0" err="1"/>
              <a:t>ви</a:t>
            </a:r>
            <a:r>
              <a:rPr lang="ru-RU" sz="1400" dirty="0"/>
              <a:t> можете </a:t>
            </a:r>
            <a:r>
              <a:rPr lang="ru-RU" sz="1400" dirty="0" err="1"/>
              <a:t>лише</a:t>
            </a:r>
            <a:r>
              <a:rPr lang="ru-RU" sz="1400" dirty="0"/>
              <a:t> </a:t>
            </a:r>
            <a:r>
              <a:rPr lang="ru-RU" sz="1400" dirty="0" err="1"/>
              <a:t>відгукуватися</a:t>
            </a:r>
            <a:r>
              <a:rPr lang="ru-RU" sz="1400" dirty="0"/>
              <a:t> на </a:t>
            </a:r>
            <a:r>
              <a:rPr lang="ru-RU" sz="1400" dirty="0" err="1"/>
              <a:t>вакансію</a:t>
            </a:r>
            <a:r>
              <a:rPr lang="ru-RU" sz="1400" dirty="0"/>
              <a:t> за </a:t>
            </a:r>
            <a:r>
              <a:rPr lang="ru-RU" sz="1400" dirty="0" err="1"/>
              <a:t>допомогою</a:t>
            </a:r>
            <a:r>
              <a:rPr lang="ru-RU" sz="1400" dirty="0"/>
              <a:t> </a:t>
            </a:r>
            <a:r>
              <a:rPr lang="ru-RU" sz="1400" dirty="0" err="1"/>
              <a:t>розміщеного</a:t>
            </a:r>
            <a:r>
              <a:rPr lang="ru-RU" sz="1400" dirty="0"/>
              <a:t> на </a:t>
            </a:r>
            <a:r>
              <a:rPr lang="ru-RU" sz="1400" dirty="0" err="1"/>
              <a:t>цьому</a:t>
            </a:r>
            <a:r>
              <a:rPr lang="ru-RU" sz="1400" dirty="0"/>
              <a:t> </a:t>
            </a:r>
            <a:r>
              <a:rPr lang="ru-RU" sz="1400" dirty="0" err="1"/>
              <a:t>сайті</a:t>
            </a:r>
            <a:r>
              <a:rPr lang="ru-RU" sz="1400" dirty="0"/>
              <a:t> </a:t>
            </a:r>
            <a:r>
              <a:rPr lang="ru-RU" sz="1400" dirty="0" err="1"/>
              <a:t>вашого</a:t>
            </a:r>
            <a:r>
              <a:rPr lang="ru-RU" sz="1400" dirty="0"/>
              <a:t> резюме. </a:t>
            </a:r>
            <a:r>
              <a:rPr lang="ru-RU" sz="1400" dirty="0" err="1"/>
              <a:t>Щоб</a:t>
            </a:r>
            <a:r>
              <a:rPr lang="ru-RU" sz="1400" dirty="0"/>
              <a:t> </a:t>
            </a:r>
            <a:r>
              <a:rPr lang="ru-RU" sz="1400" dirty="0" err="1"/>
              <a:t>знайти</a:t>
            </a:r>
            <a:r>
              <a:rPr lang="ru-RU" sz="1400" dirty="0"/>
              <a:t> роботу у великому </a:t>
            </a:r>
            <a:r>
              <a:rPr lang="ru-RU" sz="1400" dirty="0" err="1"/>
              <a:t>місті</a:t>
            </a:r>
            <a:r>
              <a:rPr lang="ru-RU" sz="1400" dirty="0"/>
              <a:t>, 2/3 </a:t>
            </a:r>
            <a:r>
              <a:rPr lang="ru-RU" sz="1400" dirty="0" err="1"/>
              <a:t>лідируючих</a:t>
            </a:r>
            <a:r>
              <a:rPr lang="ru-RU" sz="1400" dirty="0"/>
              <a:t> </a:t>
            </a:r>
            <a:r>
              <a:rPr lang="ru-RU" sz="1400" dirty="0" err="1"/>
              <a:t>job-сайтів</a:t>
            </a:r>
            <a:r>
              <a:rPr lang="ru-RU" sz="1400" dirty="0"/>
              <a:t> </a:t>
            </a:r>
            <a:r>
              <a:rPr lang="ru-RU" sz="1400" dirty="0" err="1"/>
              <a:t>може</a:t>
            </a:r>
            <a:r>
              <a:rPr lang="ru-RU" sz="1400" dirty="0"/>
              <a:t> </a:t>
            </a:r>
            <a:r>
              <a:rPr lang="ru-RU" sz="1400" dirty="0" err="1"/>
              <a:t>виявитися</a:t>
            </a:r>
            <a:r>
              <a:rPr lang="ru-RU" sz="1400" dirty="0"/>
              <a:t> </a:t>
            </a:r>
            <a:r>
              <a:rPr lang="ru-RU" sz="1400" dirty="0" err="1"/>
              <a:t>достатньо</a:t>
            </a:r>
            <a:r>
              <a:rPr lang="ru-RU" sz="1400" dirty="0"/>
              <a:t>. </a:t>
            </a:r>
          </a:p>
          <a:p>
            <a:pPr lvl="0"/>
            <a:r>
              <a:rPr lang="ru-RU" sz="1400" dirty="0" err="1"/>
              <a:t>Сайти</a:t>
            </a:r>
            <a:r>
              <a:rPr lang="ru-RU" sz="1400" dirty="0"/>
              <a:t> </a:t>
            </a:r>
            <a:r>
              <a:rPr lang="ru-RU" sz="1400" dirty="0" err="1"/>
              <a:t>друкованих</a:t>
            </a:r>
            <a:r>
              <a:rPr lang="ru-RU" sz="1400" dirty="0"/>
              <a:t> </a:t>
            </a:r>
            <a:r>
              <a:rPr lang="ru-RU" sz="1400" dirty="0" err="1"/>
              <a:t>видань</a:t>
            </a:r>
            <a:r>
              <a:rPr lang="ru-RU" sz="1400" dirty="0"/>
              <a:t>, </a:t>
            </a:r>
            <a:r>
              <a:rPr lang="ru-RU" sz="1400" dirty="0" err="1"/>
              <a:t>що</a:t>
            </a:r>
            <a:r>
              <a:rPr lang="ru-RU" sz="1400" dirty="0"/>
              <a:t> </a:t>
            </a:r>
            <a:r>
              <a:rPr lang="ru-RU" sz="1400" dirty="0" err="1"/>
              <a:t>публікують</a:t>
            </a:r>
            <a:r>
              <a:rPr lang="ru-RU" sz="1400" dirty="0"/>
              <a:t> </a:t>
            </a:r>
            <a:r>
              <a:rPr lang="ru-RU" sz="1400" dirty="0" err="1"/>
              <a:t>вакансії</a:t>
            </a:r>
            <a:r>
              <a:rPr lang="ru-RU" sz="1400" dirty="0"/>
              <a:t>. </a:t>
            </a:r>
            <a:r>
              <a:rPr lang="ru-RU" sz="1400" dirty="0" err="1"/>
              <a:t>Це</a:t>
            </a:r>
            <a:r>
              <a:rPr lang="ru-RU" sz="1400" dirty="0"/>
              <a:t> </a:t>
            </a:r>
            <a:r>
              <a:rPr lang="ru-RU" sz="1400" dirty="0" err="1"/>
              <a:t>можуть</a:t>
            </a:r>
            <a:r>
              <a:rPr lang="ru-RU" sz="1400" dirty="0"/>
              <a:t> бути як </a:t>
            </a:r>
            <a:r>
              <a:rPr lang="ru-RU" sz="1400" dirty="0" err="1"/>
              <a:t>газети</a:t>
            </a:r>
            <a:r>
              <a:rPr lang="ru-RU" sz="1400" dirty="0"/>
              <a:t>, так і </a:t>
            </a:r>
            <a:r>
              <a:rPr lang="ru-RU" sz="1400" dirty="0" err="1"/>
              <a:t>журнали</a:t>
            </a:r>
            <a:r>
              <a:rPr lang="ru-RU" sz="1400" dirty="0"/>
              <a:t>, на сайтах </a:t>
            </a:r>
            <a:r>
              <a:rPr lang="ru-RU" sz="1400" dirty="0" err="1"/>
              <a:t>яких</a:t>
            </a:r>
            <a:r>
              <a:rPr lang="ru-RU" sz="1400" dirty="0"/>
              <a:t> </a:t>
            </a:r>
            <a:r>
              <a:rPr lang="ru-RU" sz="1400" dirty="0" err="1"/>
              <a:t>вакансії</a:t>
            </a:r>
            <a:r>
              <a:rPr lang="ru-RU" sz="1400" dirty="0"/>
              <a:t> </a:t>
            </a:r>
            <a:r>
              <a:rPr lang="ru-RU" sz="1400" dirty="0" err="1"/>
              <a:t>публікуються</a:t>
            </a:r>
            <a:r>
              <a:rPr lang="ru-RU" sz="1400" dirty="0"/>
              <a:t> </a:t>
            </a:r>
            <a:r>
              <a:rPr lang="ru-RU" sz="1400" dirty="0" err="1"/>
              <a:t>поряд</a:t>
            </a:r>
            <a:r>
              <a:rPr lang="ru-RU" sz="1400" dirty="0"/>
              <a:t> з </a:t>
            </a:r>
            <a:r>
              <a:rPr lang="ru-RU" sz="1400" dirty="0" err="1"/>
              <a:t>іншими</a:t>
            </a:r>
            <a:r>
              <a:rPr lang="ru-RU" sz="1400" dirty="0"/>
              <a:t> </a:t>
            </a:r>
            <a:r>
              <a:rPr lang="ru-RU" sz="1400" dirty="0" err="1"/>
              <a:t>оголошеннями</a:t>
            </a:r>
            <a:r>
              <a:rPr lang="ru-RU" sz="1400" dirty="0"/>
              <a:t> і рекламою </a:t>
            </a:r>
            <a:r>
              <a:rPr lang="ru-RU" sz="1400" dirty="0" err="1"/>
              <a:t>або</a:t>
            </a:r>
            <a:r>
              <a:rPr lang="ru-RU" sz="1400" dirty="0"/>
              <a:t> </a:t>
            </a:r>
            <a:r>
              <a:rPr lang="ru-RU" sz="1400" dirty="0" err="1"/>
              <a:t>зібрані</a:t>
            </a:r>
            <a:r>
              <a:rPr lang="ru-RU" sz="1400" dirty="0"/>
              <a:t> в </a:t>
            </a:r>
            <a:r>
              <a:rPr lang="ru-RU" sz="1400" dirty="0" err="1"/>
              <a:t>окремому</a:t>
            </a:r>
            <a:r>
              <a:rPr lang="ru-RU" sz="1400" dirty="0"/>
              <a:t> </a:t>
            </a:r>
            <a:r>
              <a:rPr lang="ru-RU" sz="1400" dirty="0" err="1"/>
              <a:t>розділі</a:t>
            </a:r>
            <a:r>
              <a:rPr lang="ru-RU" sz="1400" dirty="0"/>
              <a:t>, </a:t>
            </a:r>
            <a:r>
              <a:rPr lang="ru-RU" sz="1400" dirty="0" err="1"/>
              <a:t>присвяченому</a:t>
            </a:r>
            <a:r>
              <a:rPr lang="ru-RU" sz="1400" dirty="0"/>
              <a:t> </a:t>
            </a:r>
            <a:r>
              <a:rPr lang="ru-RU" sz="1400" dirty="0" err="1"/>
              <a:t>роботі</a:t>
            </a:r>
            <a:r>
              <a:rPr lang="ru-RU" sz="1400" dirty="0"/>
              <a:t> Як правило, в </a:t>
            </a:r>
            <a:r>
              <a:rPr lang="ru-RU" sz="1400" dirty="0" err="1"/>
              <a:t>спеціалізованих</a:t>
            </a:r>
            <a:r>
              <a:rPr lang="ru-RU" sz="1400" dirty="0"/>
              <a:t> </a:t>
            </a:r>
            <a:r>
              <a:rPr lang="ru-RU" sz="1400" dirty="0" err="1"/>
              <a:t>виданнях</a:t>
            </a:r>
            <a:r>
              <a:rPr lang="ru-RU" sz="1400" dirty="0"/>
              <a:t> з </a:t>
            </a:r>
            <a:r>
              <a:rPr lang="ru-RU" sz="1400" dirty="0" err="1"/>
              <a:t>роботи</a:t>
            </a:r>
            <a:r>
              <a:rPr lang="ru-RU" sz="1400" dirty="0"/>
              <a:t> є </a:t>
            </a:r>
            <a:r>
              <a:rPr lang="ru-RU" sz="1400" dirty="0" err="1"/>
              <a:t>можливість</a:t>
            </a:r>
            <a:r>
              <a:rPr lang="ru-RU" sz="1400" dirty="0"/>
              <a:t> </a:t>
            </a:r>
            <a:r>
              <a:rPr lang="ru-RU" sz="1400" dirty="0" err="1"/>
              <a:t>публікувати</a:t>
            </a:r>
            <a:r>
              <a:rPr lang="ru-RU" sz="1400" dirty="0"/>
              <a:t> </a:t>
            </a:r>
            <a:r>
              <a:rPr lang="ru-RU" sz="1400" dirty="0" err="1"/>
              <a:t>свої</a:t>
            </a:r>
            <a:r>
              <a:rPr lang="ru-RU" sz="1400" dirty="0"/>
              <a:t> </a:t>
            </a:r>
            <a:r>
              <a:rPr lang="ru-RU" sz="1400" dirty="0" err="1"/>
              <a:t>міні</a:t>
            </a:r>
            <a:r>
              <a:rPr lang="ru-RU" sz="1400" dirty="0"/>
              <a:t>-резюме. Треба </a:t>
            </a:r>
            <a:r>
              <a:rPr lang="ru-RU" sz="1400" dirty="0" err="1"/>
              <a:t>також</a:t>
            </a:r>
            <a:r>
              <a:rPr lang="ru-RU" sz="1400" dirty="0"/>
              <a:t> </a:t>
            </a:r>
            <a:r>
              <a:rPr lang="ru-RU" sz="1400" dirty="0" err="1"/>
              <a:t>враховувати</a:t>
            </a:r>
            <a:r>
              <a:rPr lang="ru-RU" sz="1400" dirty="0"/>
              <a:t>, </a:t>
            </a:r>
            <a:r>
              <a:rPr lang="ru-RU" sz="1400" dirty="0" err="1"/>
              <a:t>що</a:t>
            </a:r>
            <a:r>
              <a:rPr lang="ru-RU" sz="1400" dirty="0"/>
              <a:t> не </a:t>
            </a:r>
            <a:r>
              <a:rPr lang="ru-RU" sz="1400" dirty="0" err="1"/>
              <a:t>завжди</a:t>
            </a:r>
            <a:r>
              <a:rPr lang="ru-RU" sz="1400" dirty="0"/>
              <a:t> </a:t>
            </a:r>
            <a:r>
              <a:rPr lang="ru-RU" sz="1400" dirty="0" err="1"/>
              <a:t>електронна</a:t>
            </a:r>
            <a:r>
              <a:rPr lang="ru-RU" sz="1400" dirty="0"/>
              <a:t> </a:t>
            </a:r>
            <a:r>
              <a:rPr lang="ru-RU" sz="1400" dirty="0" err="1"/>
              <a:t>версія</a:t>
            </a:r>
            <a:r>
              <a:rPr lang="ru-RU" sz="1400" dirty="0"/>
              <a:t> </a:t>
            </a:r>
            <a:r>
              <a:rPr lang="ru-RU" sz="1400" dirty="0" err="1"/>
              <a:t>видання</a:t>
            </a:r>
            <a:r>
              <a:rPr lang="ru-RU" sz="1400" dirty="0"/>
              <a:t> з </a:t>
            </a:r>
            <a:r>
              <a:rPr lang="ru-RU" sz="1400" dirty="0" err="1"/>
              <a:t>вакансіями</a:t>
            </a:r>
            <a:r>
              <a:rPr lang="ru-RU" sz="1400" dirty="0"/>
              <a:t> </a:t>
            </a:r>
            <a:r>
              <a:rPr lang="ru-RU" sz="1400" dirty="0" err="1"/>
              <a:t>може</a:t>
            </a:r>
            <a:r>
              <a:rPr lang="ru-RU" sz="1400" dirty="0"/>
              <a:t> </a:t>
            </a:r>
            <a:r>
              <a:rPr lang="ru-RU" sz="1400" dirty="0" err="1"/>
              <a:t>повністю</a:t>
            </a:r>
            <a:r>
              <a:rPr lang="ru-RU" sz="1400" dirty="0"/>
              <a:t> </a:t>
            </a:r>
            <a:r>
              <a:rPr lang="ru-RU" sz="1400" dirty="0" err="1"/>
              <a:t>замінити</a:t>
            </a:r>
            <a:r>
              <a:rPr lang="ru-RU" sz="1400" dirty="0"/>
              <a:t> </a:t>
            </a:r>
            <a:r>
              <a:rPr lang="ru-RU" sz="1400" dirty="0" err="1"/>
              <a:t>свій</a:t>
            </a:r>
            <a:r>
              <a:rPr lang="ru-RU" sz="1400" dirty="0"/>
              <a:t> </a:t>
            </a:r>
            <a:r>
              <a:rPr lang="ru-RU" sz="1400" dirty="0" err="1"/>
              <a:t>паперовий</a:t>
            </a:r>
            <a:r>
              <a:rPr lang="ru-RU" sz="1400" dirty="0"/>
              <a:t> </a:t>
            </a:r>
            <a:r>
              <a:rPr lang="ru-RU" sz="1400" dirty="0" err="1"/>
              <a:t>оригінал</a:t>
            </a:r>
            <a:r>
              <a:rPr lang="ru-RU" sz="1400" dirty="0"/>
              <a:t>. </a:t>
            </a:r>
          </a:p>
          <a:p>
            <a:pPr lvl="0"/>
            <a:r>
              <a:rPr lang="ru-RU" sz="1400" dirty="0" err="1"/>
              <a:t>Форуми</a:t>
            </a:r>
            <a:r>
              <a:rPr lang="ru-RU" sz="1400" dirty="0"/>
              <a:t> з </a:t>
            </a:r>
            <a:r>
              <a:rPr lang="ru-RU" sz="1400" dirty="0" err="1"/>
              <a:t>роботи</a:t>
            </a:r>
            <a:r>
              <a:rPr lang="ru-RU" sz="1400" dirty="0"/>
              <a:t>. На таких форумах </a:t>
            </a:r>
            <a:r>
              <a:rPr lang="ru-RU" sz="1400" dirty="0" err="1"/>
              <a:t>роботодавці</a:t>
            </a:r>
            <a:r>
              <a:rPr lang="ru-RU" sz="1400" dirty="0"/>
              <a:t> </a:t>
            </a:r>
            <a:r>
              <a:rPr lang="ru-RU" sz="1400" dirty="0" err="1"/>
              <a:t>розміщують</a:t>
            </a:r>
            <a:r>
              <a:rPr lang="ru-RU" sz="1400" dirty="0"/>
              <a:t> </a:t>
            </a:r>
            <a:r>
              <a:rPr lang="ru-RU" sz="1400" dirty="0" err="1"/>
              <a:t>свої</a:t>
            </a:r>
            <a:r>
              <a:rPr lang="ru-RU" sz="1400" dirty="0"/>
              <a:t> </a:t>
            </a:r>
            <a:r>
              <a:rPr lang="ru-RU" sz="1400" dirty="0" err="1"/>
              <a:t>вакансії</a:t>
            </a:r>
            <a:r>
              <a:rPr lang="ru-RU" sz="1400" dirty="0"/>
              <a:t>, а </a:t>
            </a:r>
            <a:r>
              <a:rPr lang="ru-RU" sz="1400" dirty="0" err="1"/>
              <a:t>здобувачі</a:t>
            </a:r>
            <a:r>
              <a:rPr lang="ru-RU" sz="1400" dirty="0"/>
              <a:t> </a:t>
            </a:r>
            <a:r>
              <a:rPr lang="ru-RU" sz="1400" dirty="0" err="1"/>
              <a:t>пропонують</a:t>
            </a:r>
            <a:r>
              <a:rPr lang="ru-RU" sz="1400" dirty="0"/>
              <a:t> </a:t>
            </a:r>
            <a:r>
              <a:rPr lang="ru-RU" sz="1400" dirty="0" err="1"/>
              <a:t>свої</a:t>
            </a:r>
            <a:r>
              <a:rPr lang="ru-RU" sz="1400" dirty="0"/>
              <a:t> </a:t>
            </a:r>
            <a:r>
              <a:rPr lang="ru-RU" sz="1400" dirty="0" err="1"/>
              <a:t>послуги</a:t>
            </a:r>
            <a:r>
              <a:rPr lang="ru-RU" sz="1400" dirty="0"/>
              <a:t>. </a:t>
            </a:r>
            <a:r>
              <a:rPr lang="ru-RU" sz="1400" dirty="0" err="1"/>
              <a:t>Форуми</a:t>
            </a:r>
            <a:r>
              <a:rPr lang="ru-RU" sz="1400" dirty="0"/>
              <a:t> </a:t>
            </a:r>
            <a:r>
              <a:rPr lang="ru-RU" sz="1400" dirty="0" err="1"/>
              <a:t>хороші</a:t>
            </a:r>
            <a:r>
              <a:rPr lang="ru-RU" sz="1400" dirty="0"/>
              <a:t> </a:t>
            </a:r>
            <a:r>
              <a:rPr lang="ru-RU" sz="1400" dirty="0" err="1"/>
              <a:t>тим</a:t>
            </a:r>
            <a:r>
              <a:rPr lang="ru-RU" sz="1400" dirty="0"/>
              <a:t>, </a:t>
            </a:r>
            <a:r>
              <a:rPr lang="ru-RU" sz="1400" dirty="0" err="1"/>
              <a:t>що</a:t>
            </a:r>
            <a:r>
              <a:rPr lang="ru-RU" sz="1400" dirty="0"/>
              <a:t> на них </a:t>
            </a:r>
            <a:r>
              <a:rPr lang="ru-RU" sz="1400" dirty="0" err="1"/>
              <a:t>можуть</a:t>
            </a:r>
            <a:r>
              <a:rPr lang="ru-RU" sz="1400" dirty="0"/>
              <a:t> </a:t>
            </a:r>
            <a:r>
              <a:rPr lang="ru-RU" sz="1400" dirty="0" err="1"/>
              <a:t>публікуватися</a:t>
            </a:r>
            <a:r>
              <a:rPr lang="ru-RU" sz="1400" dirty="0"/>
              <a:t> </a:t>
            </a:r>
            <a:r>
              <a:rPr lang="ru-RU" sz="1400" dirty="0" err="1"/>
              <a:t>вакансії</a:t>
            </a:r>
            <a:r>
              <a:rPr lang="ru-RU" sz="1400" dirty="0"/>
              <a:t>, </a:t>
            </a:r>
            <a:r>
              <a:rPr lang="ru-RU" sz="1400" dirty="0" err="1"/>
              <a:t>яких</a:t>
            </a:r>
            <a:r>
              <a:rPr lang="ru-RU" sz="1400" dirty="0"/>
              <a:t> </a:t>
            </a:r>
            <a:r>
              <a:rPr lang="ru-RU" sz="1400" dirty="0" err="1"/>
              <a:t>немає</a:t>
            </a:r>
            <a:r>
              <a:rPr lang="ru-RU" sz="1400" dirty="0"/>
              <a:t> в </a:t>
            </a:r>
            <a:r>
              <a:rPr lang="ru-RU" sz="1400" dirty="0" err="1"/>
              <a:t>інших</a:t>
            </a:r>
            <a:r>
              <a:rPr lang="ru-RU" sz="1400" dirty="0"/>
              <a:t> </a:t>
            </a:r>
            <a:r>
              <a:rPr lang="ru-RU" sz="1400" dirty="0" err="1"/>
              <a:t>джерелах</a:t>
            </a:r>
            <a:r>
              <a:rPr lang="ru-RU" sz="1400" dirty="0"/>
              <a:t>. </a:t>
            </a:r>
          </a:p>
          <a:p>
            <a:pPr lvl="0"/>
            <a:r>
              <a:rPr lang="ru-RU" sz="1400" dirty="0" err="1"/>
              <a:t>Сайти</a:t>
            </a:r>
            <a:r>
              <a:rPr lang="ru-RU" sz="1400" dirty="0"/>
              <a:t> </a:t>
            </a:r>
            <a:r>
              <a:rPr lang="ru-RU" sz="1400" dirty="0" err="1"/>
              <a:t>уповноважених</a:t>
            </a:r>
            <a:r>
              <a:rPr lang="ru-RU" sz="1400" dirty="0"/>
              <a:t> </a:t>
            </a:r>
            <a:r>
              <a:rPr lang="ru-RU" sz="1400" dirty="0" err="1"/>
              <a:t>органів</a:t>
            </a:r>
            <a:r>
              <a:rPr lang="ru-RU" sz="1400" dirty="0"/>
              <a:t> з </a:t>
            </a:r>
            <a:r>
              <a:rPr lang="ru-RU" sz="1400" dirty="0" err="1"/>
              <a:t>праці</a:t>
            </a:r>
            <a:r>
              <a:rPr lang="ru-RU" sz="1400" dirty="0"/>
              <a:t> та </a:t>
            </a:r>
            <a:r>
              <a:rPr lang="ru-RU" sz="1400" dirty="0" err="1"/>
              <a:t>зайнятості</a:t>
            </a:r>
            <a:r>
              <a:rPr lang="ru-RU" sz="1400" dirty="0"/>
              <a:t> (</a:t>
            </a:r>
            <a:r>
              <a:rPr lang="ru-RU" sz="1400" dirty="0" err="1"/>
              <a:t>міністерство</a:t>
            </a:r>
            <a:r>
              <a:rPr lang="ru-RU" sz="1400" dirty="0"/>
              <a:t> </a:t>
            </a:r>
            <a:r>
              <a:rPr lang="ru-RU" sz="1400" dirty="0" err="1"/>
              <a:t>праці</a:t>
            </a:r>
            <a:r>
              <a:rPr lang="ru-RU" sz="1400" dirty="0"/>
              <a:t>, служба </a:t>
            </a:r>
            <a:r>
              <a:rPr lang="ru-RU" sz="1400" dirty="0" err="1"/>
              <a:t>зайнятості</a:t>
            </a:r>
            <a:r>
              <a:rPr lang="ru-RU" sz="1400" dirty="0"/>
              <a:t>, </a:t>
            </a:r>
            <a:r>
              <a:rPr lang="ru-RU" sz="1400" dirty="0" err="1"/>
              <a:t>державні</a:t>
            </a:r>
            <a:r>
              <a:rPr lang="ru-RU" sz="1400" dirty="0"/>
              <a:t> </a:t>
            </a:r>
            <a:r>
              <a:rPr lang="ru-RU" sz="1400" dirty="0" err="1"/>
              <a:t>біржі</a:t>
            </a:r>
            <a:r>
              <a:rPr lang="ru-RU" sz="1400" dirty="0"/>
              <a:t> </a:t>
            </a:r>
            <a:r>
              <a:rPr lang="ru-RU" sz="1400" dirty="0" err="1"/>
              <a:t>праці</a:t>
            </a:r>
            <a:r>
              <a:rPr lang="ru-RU" sz="1400" dirty="0"/>
              <a:t>). На </a:t>
            </a:r>
            <a:r>
              <a:rPr lang="ru-RU" sz="1400" dirty="0" err="1"/>
              <a:t>офіційних</a:t>
            </a:r>
            <a:r>
              <a:rPr lang="ru-RU" sz="1400" dirty="0"/>
              <a:t> сайтах з </a:t>
            </a:r>
            <a:r>
              <a:rPr lang="ru-RU" sz="1400" dirty="0" err="1"/>
              <a:t>роботи</a:t>
            </a:r>
            <a:r>
              <a:rPr lang="ru-RU" sz="1400" dirty="0"/>
              <a:t> </a:t>
            </a:r>
            <a:r>
              <a:rPr lang="ru-RU" sz="1400" dirty="0" err="1"/>
              <a:t>теж</a:t>
            </a:r>
            <a:r>
              <a:rPr lang="ru-RU" sz="1400" dirty="0"/>
              <a:t> </a:t>
            </a:r>
            <a:r>
              <a:rPr lang="ru-RU" sz="1400" dirty="0" err="1"/>
              <a:t>можна</a:t>
            </a:r>
            <a:r>
              <a:rPr lang="ru-RU" sz="1400" dirty="0"/>
              <a:t> </a:t>
            </a:r>
            <a:r>
              <a:rPr lang="ru-RU" sz="1400" dirty="0" err="1"/>
              <a:t>зустріти</a:t>
            </a:r>
            <a:r>
              <a:rPr lang="ru-RU" sz="1400" dirty="0"/>
              <a:t> </a:t>
            </a:r>
            <a:r>
              <a:rPr lang="ru-RU" sz="1400" dirty="0" err="1"/>
              <a:t>вакансії</a:t>
            </a:r>
            <a:r>
              <a:rPr lang="ru-RU" sz="1400" dirty="0"/>
              <a:t>, </a:t>
            </a:r>
            <a:r>
              <a:rPr lang="ru-RU" sz="1400" dirty="0" err="1"/>
              <a:t>які</a:t>
            </a:r>
            <a:r>
              <a:rPr lang="ru-RU" sz="1400" dirty="0"/>
              <a:t> не </a:t>
            </a:r>
            <a:r>
              <a:rPr lang="ru-RU" sz="1400" dirty="0" err="1"/>
              <a:t>публікуються</a:t>
            </a:r>
            <a:r>
              <a:rPr lang="ru-RU" sz="1400" dirty="0"/>
              <a:t> в </a:t>
            </a:r>
            <a:r>
              <a:rPr lang="ru-RU" sz="1400" dirty="0" err="1"/>
              <a:t>інших</a:t>
            </a:r>
            <a:r>
              <a:rPr lang="ru-RU" sz="1400" dirty="0"/>
              <a:t> </a:t>
            </a:r>
            <a:r>
              <a:rPr lang="ru-RU" sz="1400" dirty="0" err="1"/>
              <a:t>джерелах</a:t>
            </a:r>
            <a:r>
              <a:rPr lang="ru-RU" sz="1400" dirty="0"/>
              <a:t>. </a:t>
            </a:r>
          </a:p>
          <a:p>
            <a:pPr lvl="0"/>
            <a:r>
              <a:rPr lang="ru-RU" sz="1400" dirty="0" err="1"/>
              <a:t>Сайти</a:t>
            </a:r>
            <a:r>
              <a:rPr lang="ru-RU" sz="1400" dirty="0"/>
              <a:t> </a:t>
            </a:r>
            <a:r>
              <a:rPr lang="ru-RU" sz="1400" dirty="0" err="1"/>
              <a:t>кадрових</a:t>
            </a:r>
            <a:r>
              <a:rPr lang="ru-RU" sz="1400" dirty="0"/>
              <a:t> агентств. </a:t>
            </a:r>
            <a:r>
              <a:rPr lang="ru-RU" sz="1400" dirty="0" err="1"/>
              <a:t>Найчастіше</a:t>
            </a:r>
            <a:r>
              <a:rPr lang="ru-RU" sz="1400" dirty="0"/>
              <a:t> агентства </a:t>
            </a:r>
            <a:r>
              <a:rPr lang="ru-RU" sz="1400" dirty="0" err="1"/>
              <a:t>дублюють</a:t>
            </a:r>
            <a:r>
              <a:rPr lang="ru-RU" sz="1400" dirty="0"/>
              <a:t> </a:t>
            </a:r>
            <a:r>
              <a:rPr lang="ru-RU" sz="1400" dirty="0" err="1"/>
              <a:t>свої</a:t>
            </a:r>
            <a:r>
              <a:rPr lang="ru-RU" sz="1400" dirty="0"/>
              <a:t> </a:t>
            </a:r>
            <a:r>
              <a:rPr lang="ru-RU" sz="1400" dirty="0" err="1"/>
              <a:t>вакансії</a:t>
            </a:r>
            <a:r>
              <a:rPr lang="ru-RU" sz="1400" dirty="0"/>
              <a:t> в </a:t>
            </a:r>
            <a:r>
              <a:rPr lang="ru-RU" sz="1400" dirty="0" err="1"/>
              <a:t>Інтернеті</a:t>
            </a:r>
            <a:r>
              <a:rPr lang="ru-RU" sz="1400" dirty="0"/>
              <a:t> та </a:t>
            </a:r>
            <a:r>
              <a:rPr lang="ru-RU" sz="1400" dirty="0" err="1"/>
              <a:t>друкованих</a:t>
            </a:r>
            <a:r>
              <a:rPr lang="ru-RU" sz="1400" dirty="0"/>
              <a:t> </a:t>
            </a:r>
            <a:r>
              <a:rPr lang="ru-RU" sz="1400" dirty="0" err="1"/>
              <a:t>виданнях</a:t>
            </a:r>
            <a:r>
              <a:rPr lang="ru-RU" sz="1400" dirty="0"/>
              <a:t>. Але далеко не </a:t>
            </a:r>
            <a:r>
              <a:rPr lang="ru-RU" sz="1400" dirty="0" err="1"/>
              <a:t>завжди</a:t>
            </a:r>
            <a:r>
              <a:rPr lang="ru-RU" sz="1400" dirty="0"/>
              <a:t>. Тому </a:t>
            </a:r>
            <a:r>
              <a:rPr lang="ru-RU" sz="1400" dirty="0" err="1"/>
              <a:t>ці</a:t>
            </a:r>
            <a:r>
              <a:rPr lang="ru-RU" sz="1400" dirty="0"/>
              <a:t> </a:t>
            </a:r>
            <a:r>
              <a:rPr lang="ru-RU" sz="1400" dirty="0" err="1"/>
              <a:t>сайти</a:t>
            </a:r>
            <a:r>
              <a:rPr lang="ru-RU" sz="1400" dirty="0"/>
              <a:t> </a:t>
            </a:r>
            <a:r>
              <a:rPr lang="ru-RU" sz="1400" dirty="0" err="1"/>
              <a:t>можуть</a:t>
            </a:r>
            <a:r>
              <a:rPr lang="ru-RU" sz="1400" dirty="0"/>
              <a:t> </a:t>
            </a:r>
            <a:r>
              <a:rPr lang="ru-RU" sz="1400" dirty="0" err="1"/>
              <a:t>також</a:t>
            </a:r>
            <a:r>
              <a:rPr lang="ru-RU" sz="1400" dirty="0"/>
              <a:t> </a:t>
            </a:r>
            <a:r>
              <a:rPr lang="ru-RU" sz="1400" dirty="0" err="1"/>
              <a:t>виявитися</a:t>
            </a:r>
            <a:r>
              <a:rPr lang="ru-RU" sz="1400" dirty="0"/>
              <a:t> </a:t>
            </a:r>
            <a:r>
              <a:rPr lang="ru-RU" sz="1400" dirty="0" err="1"/>
              <a:t>цінним</a:t>
            </a:r>
            <a:r>
              <a:rPr lang="ru-RU" sz="1400" dirty="0"/>
              <a:t> </a:t>
            </a:r>
            <a:r>
              <a:rPr lang="ru-RU" sz="1400" dirty="0" err="1"/>
              <a:t>джерелом</a:t>
            </a:r>
            <a:r>
              <a:rPr lang="ru-RU" sz="1400" dirty="0"/>
              <a:t> </a:t>
            </a:r>
            <a:r>
              <a:rPr lang="ru-RU" sz="1400" dirty="0" err="1"/>
              <a:t>інформації</a:t>
            </a:r>
            <a:r>
              <a:rPr lang="ru-RU" sz="1400" dirty="0"/>
              <a:t> при </a:t>
            </a:r>
            <a:r>
              <a:rPr lang="ru-RU" sz="1400" dirty="0" err="1"/>
              <a:t>пошуку</a:t>
            </a:r>
            <a:r>
              <a:rPr lang="ru-RU" sz="1400" dirty="0"/>
              <a:t> </a:t>
            </a:r>
            <a:r>
              <a:rPr lang="ru-RU" sz="1400" dirty="0" err="1"/>
              <a:t>роботи</a:t>
            </a:r>
            <a:r>
              <a:rPr lang="ru-RU" sz="1400" dirty="0"/>
              <a:t>. </a:t>
            </a:r>
          </a:p>
          <a:p>
            <a:pPr lvl="0"/>
            <a:r>
              <a:rPr lang="ru-RU" sz="1400" dirty="0" err="1"/>
              <a:t>Сайти</a:t>
            </a:r>
            <a:r>
              <a:rPr lang="ru-RU" sz="1400" dirty="0"/>
              <a:t> </a:t>
            </a:r>
            <a:r>
              <a:rPr lang="ru-RU" sz="1400" dirty="0" err="1"/>
              <a:t>компаній</a:t>
            </a:r>
            <a:r>
              <a:rPr lang="ru-RU" sz="1400" dirty="0"/>
              <a:t>. Як правило, на них </a:t>
            </a:r>
            <a:r>
              <a:rPr lang="ru-RU" sz="1400" dirty="0" err="1"/>
              <a:t>набагато</a:t>
            </a:r>
            <a:r>
              <a:rPr lang="ru-RU" sz="1400" dirty="0"/>
              <a:t> </a:t>
            </a:r>
            <a:r>
              <a:rPr lang="ru-RU" sz="1400" dirty="0" err="1"/>
              <a:t>менше</a:t>
            </a:r>
            <a:r>
              <a:rPr lang="ru-RU" sz="1400" dirty="0"/>
              <a:t> </a:t>
            </a:r>
            <a:r>
              <a:rPr lang="ru-RU" sz="1400" dirty="0" err="1"/>
              <a:t>відвідувачів</a:t>
            </a:r>
            <a:r>
              <a:rPr lang="ru-RU" sz="1400" dirty="0"/>
              <a:t>, </a:t>
            </a:r>
            <a:r>
              <a:rPr lang="ru-RU" sz="1400" dirty="0" err="1"/>
              <a:t>ніж</a:t>
            </a:r>
            <a:r>
              <a:rPr lang="ru-RU" sz="1400" dirty="0"/>
              <a:t> на сайтах з </a:t>
            </a:r>
            <a:r>
              <a:rPr lang="ru-RU" sz="1400" dirty="0" err="1"/>
              <a:t>роботи</a:t>
            </a:r>
            <a:r>
              <a:rPr lang="ru-RU" sz="1400" dirty="0"/>
              <a:t>. Тому, </a:t>
            </a:r>
            <a:r>
              <a:rPr lang="ru-RU" sz="1400" dirty="0" err="1"/>
              <a:t>якщо</a:t>
            </a:r>
            <a:r>
              <a:rPr lang="ru-RU" sz="1400" dirty="0"/>
              <a:t> </a:t>
            </a:r>
            <a:r>
              <a:rPr lang="ru-RU" sz="1400" dirty="0" err="1"/>
              <a:t>вакансія</a:t>
            </a:r>
            <a:r>
              <a:rPr lang="ru-RU" sz="1400" dirty="0"/>
              <a:t> не </a:t>
            </a:r>
            <a:r>
              <a:rPr lang="ru-RU" sz="1400" dirty="0" err="1"/>
              <a:t>дублювалася</a:t>
            </a:r>
            <a:r>
              <a:rPr lang="ru-RU" sz="1400" dirty="0"/>
              <a:t> в </a:t>
            </a:r>
            <a:r>
              <a:rPr lang="ru-RU" sz="1400" dirty="0" err="1"/>
              <a:t>інших</a:t>
            </a:r>
            <a:r>
              <a:rPr lang="ru-RU" sz="1400" dirty="0"/>
              <a:t> </a:t>
            </a:r>
            <a:r>
              <a:rPr lang="ru-RU" sz="1400" dirty="0" err="1"/>
              <a:t>джерелах</a:t>
            </a:r>
            <a:r>
              <a:rPr lang="ru-RU" sz="1400" dirty="0"/>
              <a:t> і не є </a:t>
            </a:r>
            <a:r>
              <a:rPr lang="ru-RU" sz="1400" dirty="0" err="1"/>
              <a:t>застарілою</a:t>
            </a:r>
            <a:r>
              <a:rPr lang="ru-RU" sz="1400" dirty="0"/>
              <a:t>, у вас хороший шанс </a:t>
            </a:r>
            <a:r>
              <a:rPr lang="ru-RU" sz="1400" dirty="0" err="1"/>
              <a:t>якщо</a:t>
            </a:r>
            <a:r>
              <a:rPr lang="ru-RU" sz="1400" dirty="0"/>
              <a:t> не </a:t>
            </a:r>
            <a:r>
              <a:rPr lang="ru-RU" sz="1400" dirty="0" err="1"/>
              <a:t>працевлаштуватися</a:t>
            </a:r>
            <a:r>
              <a:rPr lang="ru-RU" sz="1400" dirty="0"/>
              <a:t>, то, як </a:t>
            </a:r>
            <a:r>
              <a:rPr lang="ru-RU" sz="1400" dirty="0" err="1"/>
              <a:t>мінімум</a:t>
            </a:r>
            <a:r>
              <a:rPr lang="ru-RU" sz="1400" dirty="0"/>
              <a:t>, бути </a:t>
            </a:r>
            <a:r>
              <a:rPr lang="ru-RU" sz="1400" dirty="0" err="1"/>
              <a:t>поміченим</a:t>
            </a:r>
            <a:r>
              <a:rPr lang="ru-RU" sz="1400" dirty="0"/>
              <a:t> </a:t>
            </a:r>
            <a:r>
              <a:rPr lang="ru-RU" sz="1400" dirty="0" err="1"/>
              <a:t>серед</a:t>
            </a:r>
            <a:r>
              <a:rPr lang="ru-RU" sz="1400" dirty="0"/>
              <a:t> </a:t>
            </a:r>
            <a:r>
              <a:rPr lang="ru-RU" sz="1400" dirty="0" err="1"/>
              <a:t>відносно</a:t>
            </a:r>
            <a:r>
              <a:rPr lang="ru-RU" sz="1400" dirty="0"/>
              <a:t> </a:t>
            </a:r>
            <a:r>
              <a:rPr lang="ru-RU" sz="1400" dirty="0" err="1"/>
              <a:t>невеликої</a:t>
            </a:r>
            <a:r>
              <a:rPr lang="ru-RU" sz="1400" dirty="0"/>
              <a:t> </a:t>
            </a:r>
            <a:r>
              <a:rPr lang="ru-RU" sz="1400" dirty="0" err="1"/>
              <a:t>кількості</a:t>
            </a:r>
            <a:r>
              <a:rPr lang="ru-RU" sz="1400" dirty="0"/>
              <a:t> </a:t>
            </a:r>
            <a:r>
              <a:rPr lang="ru-RU" sz="1400" dirty="0" err="1"/>
              <a:t>кандидатів</a:t>
            </a:r>
            <a:r>
              <a:rPr lang="ru-RU" sz="1400" dirty="0"/>
              <a:t>. </a:t>
            </a:r>
          </a:p>
          <a:p>
            <a:r>
              <a:rPr lang="ru-RU" sz="1400" dirty="0" err="1"/>
              <a:t>Соціальні</a:t>
            </a:r>
            <a:r>
              <a:rPr lang="ru-RU" sz="1400" dirty="0"/>
              <a:t> </a:t>
            </a:r>
            <a:r>
              <a:rPr lang="ru-RU" sz="1400" dirty="0" err="1"/>
              <a:t>мережі</a:t>
            </a:r>
            <a:r>
              <a:rPr lang="ru-RU" sz="1400" dirty="0"/>
              <a:t>. </a:t>
            </a:r>
            <a:r>
              <a:rPr lang="ru-RU" sz="1400" dirty="0" err="1"/>
              <a:t>Бувають</a:t>
            </a:r>
            <a:r>
              <a:rPr lang="ru-RU" sz="1400" dirty="0"/>
              <a:t> як </a:t>
            </a:r>
            <a:r>
              <a:rPr lang="ru-RU" sz="1400" dirty="0" err="1"/>
              <a:t>загального</a:t>
            </a:r>
            <a:r>
              <a:rPr lang="ru-RU" sz="1400" dirty="0"/>
              <a:t> плану, так і </a:t>
            </a:r>
            <a:r>
              <a:rPr lang="ru-RU" sz="1400" dirty="0" err="1"/>
              <a:t>професійними</a:t>
            </a:r>
            <a:r>
              <a:rPr lang="ru-RU" sz="1400" dirty="0"/>
              <a:t>. </a:t>
            </a:r>
            <a:r>
              <a:rPr lang="ru-RU" sz="1400" dirty="0" err="1"/>
              <a:t>Наприклад</a:t>
            </a:r>
            <a:r>
              <a:rPr lang="ru-RU" sz="1400" dirty="0"/>
              <a:t>, </a:t>
            </a:r>
            <a:r>
              <a:rPr lang="ru-RU" sz="1400" dirty="0" err="1"/>
              <a:t>можна</a:t>
            </a:r>
            <a:r>
              <a:rPr lang="ru-RU" sz="1400" dirty="0"/>
              <a:t> </a:t>
            </a:r>
            <a:r>
              <a:rPr lang="ru-RU" sz="1400" dirty="0" err="1"/>
              <a:t>вступити</a:t>
            </a:r>
            <a:r>
              <a:rPr lang="ru-RU" sz="1400" dirty="0"/>
              <a:t> в </a:t>
            </a:r>
            <a:r>
              <a:rPr lang="ru-RU" sz="1400" dirty="0" err="1"/>
              <a:t>групу</a:t>
            </a:r>
            <a:r>
              <a:rPr lang="ru-RU" sz="1400" dirty="0"/>
              <a:t>, </a:t>
            </a:r>
            <a:r>
              <a:rPr lang="ru-RU" sz="1400" dirty="0" err="1"/>
              <a:t>присвячену</a:t>
            </a:r>
            <a:r>
              <a:rPr lang="ru-RU" sz="1400" dirty="0"/>
              <a:t> </a:t>
            </a:r>
            <a:r>
              <a:rPr lang="ru-RU" sz="1400" dirty="0" err="1"/>
              <a:t>пошуку</a:t>
            </a:r>
            <a:r>
              <a:rPr lang="ru-RU" sz="1400" dirty="0"/>
              <a:t> </a:t>
            </a:r>
            <a:r>
              <a:rPr lang="ru-RU" sz="1400" dirty="0" err="1"/>
              <a:t>роботи</a:t>
            </a:r>
            <a:r>
              <a:rPr lang="ru-RU" sz="1400" dirty="0"/>
              <a:t>. </a:t>
            </a:r>
            <a:r>
              <a:rPr lang="ru-RU" sz="1400" dirty="0" err="1"/>
              <a:t>Можна</a:t>
            </a:r>
            <a:r>
              <a:rPr lang="ru-RU" sz="1400" dirty="0"/>
              <a:t> </a:t>
            </a:r>
            <a:r>
              <a:rPr lang="ru-RU" sz="1400" dirty="0" err="1"/>
              <a:t>спробувати</a:t>
            </a:r>
            <a:r>
              <a:rPr lang="ru-RU" sz="1400" dirty="0"/>
              <a:t> </a:t>
            </a:r>
            <a:r>
              <a:rPr lang="ru-RU" sz="1400" dirty="0" err="1"/>
              <a:t>вийти</a:t>
            </a:r>
            <a:r>
              <a:rPr lang="ru-RU" sz="1400" dirty="0"/>
              <a:t> прямо на </a:t>
            </a:r>
            <a:r>
              <a:rPr lang="ru-RU" sz="1400" dirty="0" err="1"/>
              <a:t>співробітників</a:t>
            </a:r>
            <a:r>
              <a:rPr lang="ru-RU" sz="1400" dirty="0"/>
              <a:t> служб персоналу </a:t>
            </a:r>
            <a:r>
              <a:rPr lang="ru-RU" sz="1400" dirty="0" err="1"/>
              <a:t>компаній</a:t>
            </a:r>
            <a:r>
              <a:rPr lang="ru-RU" sz="1400" dirty="0"/>
              <a:t>, </a:t>
            </a:r>
            <a:r>
              <a:rPr lang="ru-RU" sz="1400" dirty="0" err="1"/>
              <a:t>які</a:t>
            </a:r>
            <a:r>
              <a:rPr lang="ru-RU" sz="1400" dirty="0"/>
              <a:t> вас </a:t>
            </a:r>
            <a:r>
              <a:rPr lang="ru-RU" sz="1400" dirty="0" err="1"/>
              <a:t>цікавлять</a:t>
            </a:r>
            <a:r>
              <a:rPr lang="ru-RU" sz="1400" dirty="0"/>
              <a:t>. </a:t>
            </a:r>
            <a:r>
              <a:rPr lang="ru-RU" sz="1400" dirty="0" err="1"/>
              <a:t>Можна</a:t>
            </a:r>
            <a:r>
              <a:rPr lang="ru-RU" sz="1400" dirty="0"/>
              <a:t> </a:t>
            </a:r>
            <a:r>
              <a:rPr lang="ru-RU" sz="1400" dirty="0" err="1"/>
              <a:t>написати</a:t>
            </a:r>
            <a:r>
              <a:rPr lang="ru-RU" sz="1400" dirty="0"/>
              <a:t> </a:t>
            </a:r>
            <a:r>
              <a:rPr lang="ru-RU" sz="1400" dirty="0" err="1"/>
              <a:t>всім</a:t>
            </a:r>
            <a:r>
              <a:rPr lang="ru-RU" sz="1400" dirty="0"/>
              <a:t> </a:t>
            </a:r>
            <a:r>
              <a:rPr lang="ru-RU" sz="1400" dirty="0" err="1"/>
              <a:t>своїм</a:t>
            </a:r>
            <a:r>
              <a:rPr lang="ru-RU" sz="1400" dirty="0"/>
              <a:t> </a:t>
            </a:r>
            <a:r>
              <a:rPr lang="ru-RU" sz="1400" dirty="0" err="1"/>
              <a:t>знайомим</a:t>
            </a:r>
            <a:r>
              <a:rPr lang="ru-RU" sz="1400" dirty="0"/>
              <a:t> (і не </a:t>
            </a:r>
            <a:r>
              <a:rPr lang="ru-RU" sz="1400" dirty="0" err="1"/>
              <a:t>дуже</a:t>
            </a:r>
            <a:r>
              <a:rPr lang="ru-RU" sz="1400" dirty="0"/>
              <a:t>) про те, </a:t>
            </a:r>
            <a:r>
              <a:rPr lang="ru-RU" sz="1400" dirty="0" err="1"/>
              <a:t>що</a:t>
            </a:r>
            <a:r>
              <a:rPr lang="ru-RU" sz="1400" dirty="0"/>
              <a:t> </a:t>
            </a:r>
            <a:r>
              <a:rPr lang="ru-RU" sz="1400" dirty="0" err="1"/>
              <a:t>ви</a:t>
            </a:r>
            <a:r>
              <a:rPr lang="ru-RU" sz="1400" dirty="0"/>
              <a:t> </a:t>
            </a:r>
            <a:r>
              <a:rPr lang="ru-RU" sz="1400" dirty="0" err="1"/>
              <a:t>шукаєте</a:t>
            </a:r>
            <a:r>
              <a:rPr lang="ru-RU" sz="1400" dirty="0"/>
              <a:t> роботу. </a:t>
            </a:r>
            <a:r>
              <a:rPr lang="ru-RU" sz="1400" dirty="0" err="1"/>
              <a:t>Можна</a:t>
            </a:r>
            <a:r>
              <a:rPr lang="ru-RU" sz="1400" dirty="0"/>
              <a:t> </a:t>
            </a:r>
            <a:r>
              <a:rPr lang="ru-RU" sz="1400" dirty="0" err="1"/>
              <a:t>поставити</a:t>
            </a:r>
            <a:r>
              <a:rPr lang="ru-RU" sz="1400" dirty="0"/>
              <a:t> статус «</a:t>
            </a:r>
            <a:r>
              <a:rPr lang="ru-RU" sz="1400" dirty="0" err="1"/>
              <a:t>Шукаю</a:t>
            </a:r>
            <a:r>
              <a:rPr lang="ru-RU" sz="1400" dirty="0"/>
              <a:t> роботу». Роботу в </a:t>
            </a:r>
            <a:r>
              <a:rPr lang="ru-RU" sz="1400" dirty="0" err="1"/>
              <a:t>певній</a:t>
            </a:r>
            <a:r>
              <a:rPr lang="ru-RU" sz="1400" dirty="0"/>
              <a:t> </a:t>
            </a:r>
            <a:r>
              <a:rPr lang="ru-RU" sz="1400" dirty="0" err="1"/>
              <a:t>професії</a:t>
            </a:r>
            <a:r>
              <a:rPr lang="ru-RU" sz="1400" dirty="0"/>
              <a:t> </a:t>
            </a:r>
            <a:r>
              <a:rPr lang="ru-RU" sz="1400" dirty="0" err="1"/>
              <a:t>або</a:t>
            </a:r>
            <a:r>
              <a:rPr lang="ru-RU" sz="1400" dirty="0"/>
              <a:t> </a:t>
            </a:r>
            <a:r>
              <a:rPr lang="ru-RU" sz="1400" dirty="0" err="1"/>
              <a:t>галузі</a:t>
            </a:r>
            <a:r>
              <a:rPr lang="ru-RU" sz="1400" dirty="0"/>
              <a:t> </a:t>
            </a:r>
            <a:r>
              <a:rPr lang="ru-RU" sz="1400" dirty="0" err="1"/>
              <a:t>можна</a:t>
            </a:r>
            <a:r>
              <a:rPr lang="ru-RU" sz="1400" dirty="0"/>
              <a:t> </a:t>
            </a:r>
            <a:r>
              <a:rPr lang="ru-RU" sz="1400" dirty="0" err="1"/>
              <a:t>також</a:t>
            </a:r>
            <a:r>
              <a:rPr lang="ru-RU" sz="1400" dirty="0"/>
              <a:t> </a:t>
            </a:r>
            <a:r>
              <a:rPr lang="ru-RU" sz="1400" dirty="0" err="1"/>
              <a:t>шукати</a:t>
            </a:r>
            <a:r>
              <a:rPr lang="ru-RU" sz="1400" dirty="0"/>
              <a:t> через </a:t>
            </a:r>
            <a:r>
              <a:rPr lang="ru-RU" sz="1400" dirty="0" err="1"/>
              <a:t>професійні</a:t>
            </a:r>
            <a:r>
              <a:rPr lang="ru-RU" sz="1400" dirty="0"/>
              <a:t> </a:t>
            </a:r>
            <a:r>
              <a:rPr lang="ru-RU" sz="1400" dirty="0" err="1"/>
              <a:t>спільноти</a:t>
            </a:r>
            <a:r>
              <a:rPr lang="ru-RU" sz="1400" dirty="0"/>
              <a:t>.</a:t>
            </a: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0726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ru-RU" sz="1400" b="1" dirty="0" err="1"/>
              <a:t>Кадрові</a:t>
            </a:r>
            <a:r>
              <a:rPr lang="ru-RU" sz="1400" b="1" dirty="0"/>
              <a:t> агентства.</a:t>
            </a:r>
            <a:r>
              <a:rPr lang="ru-RU" sz="1400" dirty="0"/>
              <a:t> </a:t>
            </a:r>
            <a:r>
              <a:rPr lang="ru-RU" sz="1400" dirty="0" err="1"/>
              <a:t>Щоб</a:t>
            </a:r>
            <a:r>
              <a:rPr lang="ru-RU" sz="1400" dirty="0"/>
              <a:t> </a:t>
            </a:r>
            <a:r>
              <a:rPr lang="ru-RU" sz="1400" dirty="0" err="1"/>
              <a:t>досягти</a:t>
            </a:r>
            <a:r>
              <a:rPr lang="ru-RU" sz="1400" dirty="0"/>
              <a:t> </a:t>
            </a:r>
            <a:r>
              <a:rPr lang="ru-RU" sz="1400" dirty="0" err="1"/>
              <a:t>найкращих</a:t>
            </a:r>
            <a:r>
              <a:rPr lang="ru-RU" sz="1400" dirty="0"/>
              <a:t> </a:t>
            </a:r>
            <a:r>
              <a:rPr lang="ru-RU" sz="1400" dirty="0" err="1"/>
              <a:t>результатів</a:t>
            </a:r>
            <a:r>
              <a:rPr lang="ru-RU" sz="1400" dirty="0"/>
              <a:t>, </a:t>
            </a:r>
            <a:r>
              <a:rPr lang="ru-RU" sz="1400" dirty="0" err="1"/>
              <a:t>спробуйте</a:t>
            </a:r>
            <a:r>
              <a:rPr lang="ru-RU" sz="1400" dirty="0"/>
              <a:t> </a:t>
            </a:r>
            <a:r>
              <a:rPr lang="ru-RU" sz="1400" dirty="0" err="1"/>
              <a:t>зареєструватися</a:t>
            </a:r>
            <a:r>
              <a:rPr lang="ru-RU" sz="1400" dirty="0"/>
              <a:t> в </a:t>
            </a:r>
            <a:r>
              <a:rPr lang="ru-RU" sz="1400" dirty="0" err="1"/>
              <a:t>декількох</a:t>
            </a:r>
            <a:r>
              <a:rPr lang="ru-RU" sz="1400" dirty="0"/>
              <a:t> </a:t>
            </a:r>
            <a:r>
              <a:rPr lang="ru-RU" sz="1400" dirty="0" err="1"/>
              <a:t>кадрових</a:t>
            </a:r>
            <a:r>
              <a:rPr lang="ru-RU" sz="1400" dirty="0"/>
              <a:t> агентствах. Вони </a:t>
            </a:r>
            <a:r>
              <a:rPr lang="ru-RU" sz="1400" dirty="0" err="1"/>
              <a:t>поділяються</a:t>
            </a:r>
            <a:r>
              <a:rPr lang="ru-RU" sz="1400" dirty="0"/>
              <a:t> на </a:t>
            </a:r>
            <a:r>
              <a:rPr lang="ru-RU" sz="1400" dirty="0" err="1"/>
              <a:t>такі</a:t>
            </a:r>
            <a:r>
              <a:rPr lang="ru-RU" sz="1400" dirty="0"/>
              <a:t> </a:t>
            </a:r>
            <a:r>
              <a:rPr lang="ru-RU" sz="1400" dirty="0" err="1"/>
              <a:t>групи</a:t>
            </a:r>
            <a:r>
              <a:rPr lang="ru-RU" sz="1400" dirty="0"/>
              <a:t>: </a:t>
            </a:r>
          </a:p>
          <a:p>
            <a:pPr lvl="0"/>
            <a:r>
              <a:rPr lang="ru-RU" sz="1400" dirty="0"/>
              <a:t>агентства, </a:t>
            </a:r>
            <a:r>
              <a:rPr lang="ru-RU" sz="1400" dirty="0" err="1"/>
              <a:t>які</a:t>
            </a:r>
            <a:r>
              <a:rPr lang="ru-RU" sz="1400" dirty="0"/>
              <a:t> </a:t>
            </a:r>
            <a:r>
              <a:rPr lang="ru-RU" sz="1400" dirty="0" err="1"/>
              <a:t>працюють</a:t>
            </a:r>
            <a:r>
              <a:rPr lang="ru-RU" sz="1400" dirty="0"/>
              <a:t> за заявками </a:t>
            </a:r>
            <a:r>
              <a:rPr lang="ru-RU" sz="1400" dirty="0" err="1"/>
              <a:t>фірм</a:t>
            </a:r>
            <a:r>
              <a:rPr lang="ru-RU" sz="1400" dirty="0"/>
              <a:t> і </a:t>
            </a:r>
            <a:r>
              <a:rPr lang="ru-RU" sz="1400" dirty="0" err="1"/>
              <a:t>організацій</a:t>
            </a:r>
            <a:r>
              <a:rPr lang="ru-RU" sz="1400" dirty="0"/>
              <a:t> як </a:t>
            </a:r>
            <a:r>
              <a:rPr lang="ru-RU" sz="1400" dirty="0" err="1"/>
              <a:t>державних</a:t>
            </a:r>
            <a:r>
              <a:rPr lang="ru-RU" sz="1400" dirty="0"/>
              <a:t>, так і </a:t>
            </a:r>
            <a:r>
              <a:rPr lang="ru-RU" sz="1400" dirty="0" err="1"/>
              <a:t>приватних</a:t>
            </a:r>
            <a:r>
              <a:rPr lang="ru-RU" sz="1400" dirty="0"/>
              <a:t>. </a:t>
            </a:r>
            <a:r>
              <a:rPr lang="ru-RU" sz="1400" dirty="0" err="1"/>
              <a:t>Такі</a:t>
            </a:r>
            <a:r>
              <a:rPr lang="ru-RU" sz="1400" dirty="0"/>
              <a:t> агентства </a:t>
            </a:r>
            <a:r>
              <a:rPr lang="ru-RU" sz="1400" dirty="0" err="1"/>
              <a:t>підбирають</a:t>
            </a:r>
            <a:r>
              <a:rPr lang="ru-RU" sz="1400" dirty="0"/>
              <a:t> </a:t>
            </a:r>
            <a:r>
              <a:rPr lang="ru-RU" sz="1400" dirty="0" err="1"/>
              <a:t>спеціалістів</a:t>
            </a:r>
            <a:r>
              <a:rPr lang="ru-RU" sz="1400" dirty="0"/>
              <a:t>, </a:t>
            </a:r>
            <a:r>
              <a:rPr lang="ru-RU" sz="1400" dirty="0" err="1"/>
              <a:t>отримуючи</a:t>
            </a:r>
            <a:r>
              <a:rPr lang="ru-RU" sz="1400" dirty="0"/>
              <a:t> </a:t>
            </a:r>
            <a:r>
              <a:rPr lang="ru-RU" sz="1400" dirty="0" err="1"/>
              <a:t>винагороду</a:t>
            </a:r>
            <a:r>
              <a:rPr lang="ru-RU" sz="1400" dirty="0"/>
              <a:t> </a:t>
            </a:r>
            <a:r>
              <a:rPr lang="ru-RU" sz="1400" dirty="0" err="1"/>
              <a:t>від</a:t>
            </a:r>
            <a:r>
              <a:rPr lang="ru-RU" sz="1400" dirty="0"/>
              <a:t> </a:t>
            </a:r>
            <a:r>
              <a:rPr lang="ru-RU" sz="1400" dirty="0" err="1"/>
              <a:t>роботодавців</a:t>
            </a:r>
            <a:r>
              <a:rPr lang="ru-RU" sz="1400" dirty="0"/>
              <a:t>. Тому </a:t>
            </a:r>
            <a:r>
              <a:rPr lang="ru-RU" sz="1400" dirty="0" err="1"/>
              <a:t>заповнення</a:t>
            </a:r>
            <a:r>
              <a:rPr lang="ru-RU" sz="1400" dirty="0"/>
              <a:t> </a:t>
            </a:r>
            <a:r>
              <a:rPr lang="ru-RU" sz="1400" dirty="0" err="1"/>
              <a:t>анкети</a:t>
            </a:r>
            <a:r>
              <a:rPr lang="ru-RU" sz="1400" dirty="0"/>
              <a:t> для вас буде </a:t>
            </a:r>
            <a:r>
              <a:rPr lang="ru-RU" sz="1400" dirty="0" err="1"/>
              <a:t>безкоштовним</a:t>
            </a:r>
            <a:r>
              <a:rPr lang="ru-RU" sz="1400" dirty="0"/>
              <a:t>. </a:t>
            </a:r>
            <a:r>
              <a:rPr lang="ru-RU" sz="1400" dirty="0" err="1"/>
              <a:t>Працюють</a:t>
            </a:r>
            <a:r>
              <a:rPr lang="ru-RU" sz="1400" dirty="0"/>
              <a:t> в </a:t>
            </a:r>
            <a:r>
              <a:rPr lang="ru-RU" sz="1400" dirty="0" err="1"/>
              <a:t>цих</a:t>
            </a:r>
            <a:r>
              <a:rPr lang="ru-RU" sz="1400" dirty="0"/>
              <a:t> агентствах, </a:t>
            </a:r>
            <a:r>
              <a:rPr lang="ru-RU" sz="1400" dirty="0" err="1"/>
              <a:t>насамперед</a:t>
            </a:r>
            <a:r>
              <a:rPr lang="ru-RU" sz="1400" dirty="0"/>
              <a:t>, з </a:t>
            </a:r>
            <a:r>
              <a:rPr lang="ru-RU" sz="1400" dirty="0" err="1"/>
              <a:t>висококваліфікованими</a:t>
            </a:r>
            <a:r>
              <a:rPr lang="ru-RU" sz="1400" dirty="0"/>
              <a:t> </a:t>
            </a:r>
            <a:r>
              <a:rPr lang="ru-RU" sz="1400" dirty="0" err="1"/>
              <a:t>спеціалістами</a:t>
            </a:r>
            <a:r>
              <a:rPr lang="ru-RU" sz="1400" dirty="0"/>
              <a:t> та </a:t>
            </a:r>
            <a:r>
              <a:rPr lang="ru-RU" sz="1400" dirty="0" err="1"/>
              <a:t>робітниками</a:t>
            </a:r>
            <a:r>
              <a:rPr lang="ru-RU" sz="1400" dirty="0"/>
              <a:t>; </a:t>
            </a:r>
          </a:p>
          <a:p>
            <a:pPr lvl="0"/>
            <a:r>
              <a:rPr lang="ru-RU" sz="1400" dirty="0"/>
              <a:t>агентства, </a:t>
            </a:r>
            <a:r>
              <a:rPr lang="ru-RU" sz="1400" dirty="0" err="1"/>
              <a:t>які</a:t>
            </a:r>
            <a:r>
              <a:rPr lang="ru-RU" sz="1400" dirty="0"/>
              <a:t> </a:t>
            </a:r>
            <a:r>
              <a:rPr lang="ru-RU" sz="1400" dirty="0" err="1"/>
              <a:t>надають</a:t>
            </a:r>
            <a:r>
              <a:rPr lang="ru-RU" sz="1400" dirty="0"/>
              <a:t> </a:t>
            </a:r>
            <a:r>
              <a:rPr lang="ru-RU" sz="1400" dirty="0" err="1"/>
              <a:t>платні</a:t>
            </a:r>
            <a:r>
              <a:rPr lang="ru-RU" sz="1400" dirty="0"/>
              <a:t> </a:t>
            </a:r>
            <a:r>
              <a:rPr lang="ru-RU" sz="1400" dirty="0" err="1"/>
              <a:t>послуги</a:t>
            </a:r>
            <a:r>
              <a:rPr lang="ru-RU" sz="1400" dirty="0"/>
              <a:t>. </a:t>
            </a:r>
            <a:r>
              <a:rPr lang="ru-RU" sz="1400" dirty="0" err="1"/>
              <a:t>Працюють</a:t>
            </a:r>
            <a:r>
              <a:rPr lang="ru-RU" sz="1400" dirty="0"/>
              <a:t> з </a:t>
            </a:r>
            <a:r>
              <a:rPr lang="ru-RU" sz="1400" dirty="0" err="1"/>
              <a:t>усіма</a:t>
            </a:r>
            <a:r>
              <a:rPr lang="ru-RU" sz="1400" dirty="0"/>
              <a:t> </a:t>
            </a:r>
            <a:r>
              <a:rPr lang="ru-RU" sz="1400" dirty="0" err="1"/>
              <a:t>категоріями</a:t>
            </a:r>
            <a:r>
              <a:rPr lang="ru-RU" sz="1400" dirty="0"/>
              <a:t> </a:t>
            </a:r>
            <a:r>
              <a:rPr lang="ru-RU" sz="1400" dirty="0" err="1"/>
              <a:t>клієнтів</a:t>
            </a:r>
            <a:r>
              <a:rPr lang="ru-RU" sz="1400" dirty="0"/>
              <a:t> (як і з </a:t>
            </a:r>
            <a:r>
              <a:rPr lang="ru-RU" sz="1400" dirty="0" err="1"/>
              <a:t>шукачами</a:t>
            </a:r>
            <a:r>
              <a:rPr lang="ru-RU" sz="1400" dirty="0"/>
              <a:t> </a:t>
            </a:r>
            <a:r>
              <a:rPr lang="ru-RU" sz="1400" dirty="0" err="1"/>
              <a:t>роботи</a:t>
            </a:r>
            <a:r>
              <a:rPr lang="ru-RU" sz="1400" dirty="0"/>
              <a:t>, так і з </a:t>
            </a:r>
            <a:r>
              <a:rPr lang="ru-RU" sz="1400" dirty="0" err="1"/>
              <a:t>роботодавцями</a:t>
            </a:r>
            <a:r>
              <a:rPr lang="ru-RU" sz="1400" dirty="0"/>
              <a:t>) </a:t>
            </a:r>
            <a:r>
              <a:rPr lang="ru-RU" sz="1400" dirty="0" err="1"/>
              <a:t>незалежно</a:t>
            </a:r>
            <a:r>
              <a:rPr lang="ru-RU" sz="1400" dirty="0"/>
              <a:t> </a:t>
            </a:r>
            <a:r>
              <a:rPr lang="ru-RU" sz="1400" dirty="0" err="1"/>
              <a:t>від</a:t>
            </a:r>
            <a:r>
              <a:rPr lang="ru-RU" sz="1400" dirty="0"/>
              <a:t> </a:t>
            </a:r>
            <a:r>
              <a:rPr lang="ru-RU" sz="1400" dirty="0" err="1"/>
              <a:t>віку</a:t>
            </a:r>
            <a:r>
              <a:rPr lang="ru-RU" sz="1400" dirty="0"/>
              <a:t> та </a:t>
            </a:r>
            <a:r>
              <a:rPr lang="ru-RU" sz="1400" dirty="0" err="1"/>
              <a:t>освіти</a:t>
            </a:r>
            <a:r>
              <a:rPr lang="ru-RU" sz="1400" dirty="0"/>
              <a:t>. Вони </a:t>
            </a:r>
            <a:r>
              <a:rPr lang="ru-RU" sz="1400" dirty="0" err="1"/>
              <a:t>працюють</a:t>
            </a:r>
            <a:r>
              <a:rPr lang="ru-RU" sz="1400" dirty="0"/>
              <a:t> з </a:t>
            </a:r>
            <a:r>
              <a:rPr lang="ru-RU" sz="1400" dirty="0" err="1"/>
              <a:t>кожним</a:t>
            </a:r>
            <a:r>
              <a:rPr lang="ru-RU" sz="1400" dirty="0"/>
              <a:t> </a:t>
            </a:r>
            <a:r>
              <a:rPr lang="ru-RU" sz="1400" dirty="0" err="1"/>
              <a:t>конкретним</a:t>
            </a:r>
            <a:r>
              <a:rPr lang="ru-RU" sz="1400" dirty="0"/>
              <a:t> </a:t>
            </a:r>
            <a:r>
              <a:rPr lang="ru-RU" sz="1400" dirty="0" err="1"/>
              <a:t>шукачем</a:t>
            </a:r>
            <a:r>
              <a:rPr lang="ru-RU" sz="1400" dirty="0"/>
              <a:t> </a:t>
            </a:r>
            <a:r>
              <a:rPr lang="ru-RU" sz="1400" dirty="0" err="1"/>
              <a:t>індивідуально</a:t>
            </a:r>
            <a:r>
              <a:rPr lang="ru-RU" sz="1400" dirty="0"/>
              <a:t> до моменту, коли </a:t>
            </a:r>
            <a:r>
              <a:rPr lang="ru-RU" sz="1400" dirty="0" err="1"/>
              <a:t>його</a:t>
            </a:r>
            <a:r>
              <a:rPr lang="ru-RU" sz="1400" dirty="0"/>
              <a:t> </a:t>
            </a:r>
            <a:r>
              <a:rPr lang="ru-RU" sz="1400" dirty="0" err="1"/>
              <a:t>приймуть</a:t>
            </a:r>
            <a:r>
              <a:rPr lang="ru-RU" sz="1400" dirty="0"/>
              <a:t> на роботу і </a:t>
            </a:r>
            <a:r>
              <a:rPr lang="ru-RU" sz="1400" dirty="0" err="1"/>
              <a:t>закінчиться</a:t>
            </a:r>
            <a:r>
              <a:rPr lang="ru-RU" sz="1400" dirty="0"/>
              <a:t> </a:t>
            </a:r>
            <a:r>
              <a:rPr lang="ru-RU" sz="1400" dirty="0" err="1"/>
              <a:t>його</a:t>
            </a:r>
            <a:r>
              <a:rPr lang="ru-RU" sz="1400" dirty="0"/>
              <a:t> </a:t>
            </a:r>
            <a:r>
              <a:rPr lang="ru-RU" sz="1400" dirty="0" err="1"/>
              <a:t>випробувальний</a:t>
            </a:r>
            <a:r>
              <a:rPr lang="ru-RU" sz="1400" dirty="0"/>
              <a:t> </a:t>
            </a:r>
            <a:r>
              <a:rPr lang="ru-RU" sz="1400" dirty="0" err="1"/>
              <a:t>термін</a:t>
            </a:r>
            <a:r>
              <a:rPr lang="ru-RU" sz="1400" dirty="0"/>
              <a:t>. </a:t>
            </a:r>
            <a:r>
              <a:rPr lang="ru-RU" sz="1400" dirty="0" err="1"/>
              <a:t>Консультанти</a:t>
            </a:r>
            <a:r>
              <a:rPr lang="ru-RU" sz="1400" dirty="0"/>
              <a:t> агентства </a:t>
            </a:r>
            <a:r>
              <a:rPr lang="ru-RU" sz="1400" dirty="0" err="1"/>
              <a:t>підшукують</a:t>
            </a:r>
            <a:r>
              <a:rPr lang="ru-RU" sz="1400" dirty="0"/>
              <a:t> </a:t>
            </a:r>
            <a:r>
              <a:rPr lang="ru-RU" sz="1400" dirty="0" err="1"/>
              <a:t>потрібну</a:t>
            </a:r>
            <a:r>
              <a:rPr lang="ru-RU" sz="1400" dirty="0"/>
              <a:t> роботу, </a:t>
            </a:r>
            <a:r>
              <a:rPr lang="ru-RU" sz="1400" dirty="0" err="1"/>
              <a:t>ведуть</a:t>
            </a:r>
            <a:r>
              <a:rPr lang="ru-RU" sz="1400" dirty="0"/>
              <a:t> переговори з </a:t>
            </a:r>
            <a:r>
              <a:rPr lang="ru-RU" sz="1400" dirty="0" err="1"/>
              <a:t>роботодавцем</a:t>
            </a:r>
            <a:r>
              <a:rPr lang="ru-RU" sz="1400" dirty="0"/>
              <a:t>, </a:t>
            </a:r>
            <a:r>
              <a:rPr lang="ru-RU" sz="1400" dirty="0" err="1"/>
              <a:t>готують</a:t>
            </a:r>
            <a:r>
              <a:rPr lang="ru-RU" sz="1400" dirty="0"/>
              <a:t> до </a:t>
            </a:r>
            <a:r>
              <a:rPr lang="ru-RU" sz="1400" dirty="0" err="1"/>
              <a:t>співбесіди</a:t>
            </a:r>
            <a:r>
              <a:rPr lang="ru-RU" sz="1400" dirty="0"/>
              <a:t> </a:t>
            </a:r>
            <a:r>
              <a:rPr lang="ru-RU" sz="1400" dirty="0" err="1"/>
              <a:t>клієнта</a:t>
            </a:r>
            <a:r>
              <a:rPr lang="ru-RU" sz="1400" dirty="0"/>
              <a:t>, </a:t>
            </a:r>
            <a:r>
              <a:rPr lang="ru-RU" sz="1400" dirty="0" err="1"/>
              <a:t>який</a:t>
            </a:r>
            <a:r>
              <a:rPr lang="ru-RU" sz="1400" dirty="0"/>
              <a:t> і платить </a:t>
            </a:r>
            <a:r>
              <a:rPr lang="ru-RU" sz="1400" dirty="0" err="1"/>
              <a:t>їм</a:t>
            </a:r>
            <a:r>
              <a:rPr lang="ru-RU" sz="1400" dirty="0"/>
              <a:t> за </a:t>
            </a:r>
            <a:r>
              <a:rPr lang="ru-RU" sz="1400" dirty="0" err="1"/>
              <a:t>ці</a:t>
            </a:r>
            <a:r>
              <a:rPr lang="ru-RU" sz="1400" dirty="0"/>
              <a:t> </a:t>
            </a:r>
            <a:r>
              <a:rPr lang="ru-RU" sz="1400" dirty="0" err="1"/>
              <a:t>послуги</a:t>
            </a:r>
            <a:r>
              <a:rPr lang="ru-RU" sz="1400" dirty="0"/>
              <a:t>. </a:t>
            </a:r>
          </a:p>
          <a:p>
            <a:pPr lvl="0"/>
            <a:r>
              <a:rPr lang="ru-RU" sz="1400" dirty="0"/>
              <a:t>агентства, </a:t>
            </a:r>
            <a:r>
              <a:rPr lang="ru-RU" sz="1400" dirty="0" err="1"/>
              <a:t>які</a:t>
            </a:r>
            <a:r>
              <a:rPr lang="ru-RU" sz="1400" dirty="0"/>
              <a:t> </a:t>
            </a:r>
            <a:r>
              <a:rPr lang="ru-RU" sz="1400" dirty="0" err="1"/>
              <a:t>надають</a:t>
            </a:r>
            <a:r>
              <a:rPr lang="ru-RU" sz="1400" dirty="0"/>
              <a:t> комплекс </a:t>
            </a:r>
            <a:r>
              <a:rPr lang="ru-RU" sz="1400" dirty="0" err="1"/>
              <a:t>психологічних</a:t>
            </a:r>
            <a:r>
              <a:rPr lang="ru-RU" sz="1400" dirty="0"/>
              <a:t>, </a:t>
            </a:r>
            <a:r>
              <a:rPr lang="ru-RU" sz="1400" dirty="0" err="1"/>
              <a:t>аналітичних</a:t>
            </a:r>
            <a:r>
              <a:rPr lang="ru-RU" sz="1400" dirty="0"/>
              <a:t> і </a:t>
            </a:r>
            <a:r>
              <a:rPr lang="ru-RU" sz="1400" dirty="0" err="1"/>
              <a:t>консультаційних</a:t>
            </a:r>
            <a:r>
              <a:rPr lang="ru-RU" sz="1400" dirty="0"/>
              <a:t> </a:t>
            </a:r>
            <a:r>
              <a:rPr lang="ru-RU" sz="1400" dirty="0" err="1"/>
              <a:t>послуг</a:t>
            </a:r>
            <a:r>
              <a:rPr lang="ru-RU" sz="1400" dirty="0"/>
              <a:t>. </a:t>
            </a:r>
          </a:p>
          <a:p>
            <a:r>
              <a:rPr lang="ru-RU" sz="1400" dirty="0" err="1"/>
              <a:t>Приватні</a:t>
            </a:r>
            <a:r>
              <a:rPr lang="ru-RU" sz="1400" dirty="0"/>
              <a:t> агентства не </a:t>
            </a:r>
            <a:r>
              <a:rPr lang="ru-RU" sz="1400" dirty="0" err="1"/>
              <a:t>дають</a:t>
            </a:r>
            <a:r>
              <a:rPr lang="ru-RU" sz="1400" dirty="0"/>
              <a:t> </a:t>
            </a:r>
            <a:r>
              <a:rPr lang="ru-RU" sz="1400" dirty="0" err="1"/>
              <a:t>гарантій</a:t>
            </a:r>
            <a:r>
              <a:rPr lang="ru-RU" sz="1400" dirty="0"/>
              <a:t> </a:t>
            </a:r>
            <a:r>
              <a:rPr lang="ru-RU" sz="1400" dirty="0" err="1"/>
              <a:t>щодо</a:t>
            </a:r>
            <a:r>
              <a:rPr lang="ru-RU" sz="1400" dirty="0"/>
              <a:t> </a:t>
            </a:r>
            <a:r>
              <a:rPr lang="ru-RU" sz="1400" dirty="0" err="1"/>
              <a:t>строків</a:t>
            </a:r>
            <a:r>
              <a:rPr lang="ru-RU" sz="1400" dirty="0"/>
              <a:t> </a:t>
            </a:r>
            <a:r>
              <a:rPr lang="ru-RU" sz="1400" dirty="0" err="1"/>
              <a:t>пошуку</a:t>
            </a:r>
            <a:r>
              <a:rPr lang="ru-RU" sz="1400" dirty="0"/>
              <a:t> </a:t>
            </a:r>
            <a:r>
              <a:rPr lang="ru-RU" sz="1400" dirty="0" err="1"/>
              <a:t>роботи</a:t>
            </a:r>
            <a:r>
              <a:rPr lang="ru-RU" sz="1400" dirty="0"/>
              <a:t> та </a:t>
            </a:r>
            <a:r>
              <a:rPr lang="ru-RU" sz="1400" dirty="0" err="1"/>
              <a:t>працевлаштування</a:t>
            </a:r>
            <a:r>
              <a:rPr lang="ru-RU" sz="1400" dirty="0"/>
              <a:t> </a:t>
            </a:r>
            <a:r>
              <a:rPr lang="ru-RU" sz="1400" dirty="0" err="1"/>
              <a:t>взагалі</a:t>
            </a:r>
            <a:r>
              <a:rPr lang="ru-RU" sz="1400" dirty="0"/>
              <a:t>. </a:t>
            </a:r>
            <a:r>
              <a:rPr lang="ru-RU" sz="1400" dirty="0" err="1"/>
              <a:t>Звертайтеся</a:t>
            </a:r>
            <a:r>
              <a:rPr lang="ru-RU" sz="1400" dirty="0"/>
              <a:t> в </a:t>
            </a:r>
            <a:r>
              <a:rPr lang="ru-RU" sz="1400" dirty="0" err="1"/>
              <a:t>ті</a:t>
            </a:r>
            <a:r>
              <a:rPr lang="ru-RU" sz="1400" dirty="0"/>
              <a:t> </a:t>
            </a:r>
            <a:r>
              <a:rPr lang="ru-RU" sz="1400" dirty="0" err="1"/>
              <a:t>фірми</a:t>
            </a:r>
            <a:r>
              <a:rPr lang="ru-RU" sz="1400" dirty="0"/>
              <a:t>, </a:t>
            </a:r>
            <a:r>
              <a:rPr lang="ru-RU" sz="1400" dirty="0" err="1"/>
              <a:t>що</a:t>
            </a:r>
            <a:r>
              <a:rPr lang="ru-RU" sz="1400" dirty="0"/>
              <a:t> </a:t>
            </a:r>
            <a:r>
              <a:rPr lang="ru-RU" sz="1400" dirty="0" err="1"/>
              <a:t>стягують</a:t>
            </a:r>
            <a:r>
              <a:rPr lang="ru-RU" sz="1400" dirty="0"/>
              <a:t> невеликий </a:t>
            </a:r>
            <a:r>
              <a:rPr lang="ru-RU" sz="1400" dirty="0" err="1"/>
              <a:t>початковий</a:t>
            </a:r>
            <a:r>
              <a:rPr lang="ru-RU" sz="1400" dirty="0"/>
              <a:t> </a:t>
            </a:r>
            <a:r>
              <a:rPr lang="ru-RU" sz="1400" dirty="0" err="1"/>
              <a:t>внесок</a:t>
            </a:r>
            <a:r>
              <a:rPr lang="ru-RU" sz="1400" dirty="0"/>
              <a:t>. </a:t>
            </a:r>
            <a:r>
              <a:rPr lang="ru-RU" sz="1400" dirty="0" err="1"/>
              <a:t>Переконайтеся</a:t>
            </a:r>
            <a:r>
              <a:rPr lang="ru-RU" sz="1400" dirty="0"/>
              <a:t>, </a:t>
            </a:r>
            <a:r>
              <a:rPr lang="ru-RU" sz="1400" dirty="0" err="1"/>
              <a:t>що</a:t>
            </a:r>
            <a:r>
              <a:rPr lang="ru-RU" sz="1400" dirty="0"/>
              <a:t> агентство </a:t>
            </a:r>
            <a:r>
              <a:rPr lang="ru-RU" sz="1400" dirty="0" err="1"/>
              <a:t>пропонує</a:t>
            </a:r>
            <a:r>
              <a:rPr lang="ru-RU" sz="1400" dirty="0"/>
              <a:t> </a:t>
            </a:r>
            <a:r>
              <a:rPr lang="ru-RU" sz="1400" dirty="0" err="1"/>
              <a:t>реальні</a:t>
            </a:r>
            <a:r>
              <a:rPr lang="ru-RU" sz="1400" dirty="0"/>
              <a:t> </a:t>
            </a:r>
            <a:r>
              <a:rPr lang="ru-RU" sz="1400" dirty="0" err="1"/>
              <a:t>вакансії</a:t>
            </a:r>
            <a:r>
              <a:rPr lang="ru-RU" sz="1400" dirty="0"/>
              <a:t>. </a:t>
            </a:r>
            <a:r>
              <a:rPr lang="ru-RU" sz="1400" dirty="0" err="1"/>
              <a:t>З’ясуйте</a:t>
            </a:r>
            <a:r>
              <a:rPr lang="ru-RU" sz="1400" dirty="0"/>
              <a:t>, </a:t>
            </a:r>
            <a:r>
              <a:rPr lang="ru-RU" sz="1400" dirty="0" err="1"/>
              <a:t>чи</a:t>
            </a:r>
            <a:r>
              <a:rPr lang="ru-RU" sz="1400" dirty="0"/>
              <a:t> </a:t>
            </a:r>
            <a:r>
              <a:rPr lang="ru-RU" sz="1400" dirty="0" err="1"/>
              <a:t>має</a:t>
            </a:r>
            <a:r>
              <a:rPr lang="ru-RU" sz="1400" dirty="0"/>
              <a:t> агентство </a:t>
            </a:r>
            <a:r>
              <a:rPr lang="ru-RU" sz="1400" dirty="0" err="1"/>
              <a:t>ліцензію</a:t>
            </a:r>
            <a:r>
              <a:rPr lang="ru-RU" sz="1400" dirty="0"/>
              <a:t> для </a:t>
            </a:r>
            <a:r>
              <a:rPr lang="ru-RU" sz="1400" dirty="0" err="1"/>
              <a:t>здійснення</a:t>
            </a:r>
            <a:r>
              <a:rPr lang="ru-RU" sz="1400" dirty="0"/>
              <a:t> </a:t>
            </a:r>
            <a:r>
              <a:rPr lang="ru-RU" sz="1400" dirty="0" err="1"/>
              <a:t>даного</a:t>
            </a:r>
            <a:r>
              <a:rPr lang="ru-RU" sz="1400" dirty="0"/>
              <a:t> виду </a:t>
            </a:r>
            <a:r>
              <a:rPr lang="ru-RU" sz="1400" dirty="0" err="1"/>
              <a:t>послуг</a:t>
            </a:r>
            <a:r>
              <a:rPr lang="ru-RU" sz="1400" dirty="0"/>
              <a:t>. </a:t>
            </a:r>
          </a:p>
          <a:p>
            <a:r>
              <a:rPr lang="ru-RU" sz="1400" b="1" dirty="0" err="1"/>
              <a:t>Особисті</a:t>
            </a:r>
            <a:r>
              <a:rPr lang="ru-RU" sz="1400" b="1" dirty="0"/>
              <a:t> </a:t>
            </a:r>
            <a:r>
              <a:rPr lang="ru-RU" sz="1400" b="1" dirty="0" err="1"/>
              <a:t>контакти</a:t>
            </a:r>
            <a:r>
              <a:rPr lang="ru-RU" sz="1400" b="1" dirty="0"/>
              <a:t>.</a:t>
            </a:r>
            <a:r>
              <a:rPr lang="ru-RU" sz="1400" dirty="0"/>
              <a:t> </a:t>
            </a:r>
            <a:r>
              <a:rPr lang="ru-RU" sz="1400" dirty="0" err="1"/>
              <a:t>Радимо</a:t>
            </a:r>
            <a:r>
              <a:rPr lang="ru-RU" sz="1400" dirty="0"/>
              <a:t> вам </a:t>
            </a:r>
            <a:r>
              <a:rPr lang="ru-RU" sz="1400" dirty="0" err="1"/>
              <a:t>систематизувати</a:t>
            </a:r>
            <a:r>
              <a:rPr lang="ru-RU" sz="1400" dirty="0"/>
              <a:t> </a:t>
            </a:r>
            <a:r>
              <a:rPr lang="ru-RU" sz="1400" dirty="0" err="1"/>
              <a:t>перелік</a:t>
            </a:r>
            <a:r>
              <a:rPr lang="ru-RU" sz="1400" dirty="0"/>
              <a:t> </a:t>
            </a:r>
            <a:r>
              <a:rPr lang="ru-RU" sz="1400" dirty="0" err="1"/>
              <a:t>власних</a:t>
            </a:r>
            <a:r>
              <a:rPr lang="ru-RU" sz="1400" dirty="0"/>
              <a:t> </a:t>
            </a:r>
            <a:r>
              <a:rPr lang="ru-RU" sz="1400" dirty="0" err="1"/>
              <a:t>особистих</a:t>
            </a:r>
            <a:r>
              <a:rPr lang="ru-RU" sz="1400" dirty="0"/>
              <a:t> </a:t>
            </a:r>
            <a:r>
              <a:rPr lang="ru-RU" sz="1400" dirty="0" err="1"/>
              <a:t>контактів</a:t>
            </a:r>
            <a:r>
              <a:rPr lang="ru-RU" sz="1400" dirty="0"/>
              <a:t> з </a:t>
            </a:r>
            <a:r>
              <a:rPr lang="ru-RU" sz="1400" dirty="0" err="1"/>
              <a:t>друзями</a:t>
            </a:r>
            <a:r>
              <a:rPr lang="ru-RU" sz="1400" dirty="0"/>
              <a:t>, родичами, </a:t>
            </a:r>
            <a:r>
              <a:rPr lang="ru-RU" sz="1400" dirty="0" err="1"/>
              <a:t>колишніми</a:t>
            </a:r>
            <a:r>
              <a:rPr lang="ru-RU" sz="1400" dirty="0"/>
              <a:t> </a:t>
            </a:r>
            <a:r>
              <a:rPr lang="ru-RU" sz="1400" dirty="0" err="1"/>
              <a:t>співробітниками</a:t>
            </a:r>
            <a:r>
              <a:rPr lang="ru-RU" sz="1400" dirty="0"/>
              <a:t>, </a:t>
            </a:r>
            <a:r>
              <a:rPr lang="ru-RU" sz="1400" dirty="0" err="1"/>
              <a:t>знайомими</a:t>
            </a:r>
            <a:r>
              <a:rPr lang="ru-RU" sz="1400" dirty="0"/>
              <a:t>, </a:t>
            </a:r>
            <a:r>
              <a:rPr lang="ru-RU" sz="1400" dirty="0" err="1"/>
              <a:t>сусідами</a:t>
            </a:r>
            <a:r>
              <a:rPr lang="ru-RU" sz="1400" dirty="0"/>
              <a:t>. </a:t>
            </a:r>
            <a:r>
              <a:rPr lang="ru-RU" sz="1400" dirty="0" err="1"/>
              <a:t>Саме</a:t>
            </a:r>
            <a:r>
              <a:rPr lang="ru-RU" sz="1400" dirty="0"/>
              <a:t> вони </a:t>
            </a:r>
            <a:r>
              <a:rPr lang="ru-RU" sz="1400" dirty="0" err="1"/>
              <a:t>можуть</a:t>
            </a:r>
            <a:r>
              <a:rPr lang="ru-RU" sz="1400" dirty="0"/>
              <a:t> </a:t>
            </a:r>
            <a:r>
              <a:rPr lang="ru-RU" sz="1400" dirty="0" err="1"/>
              <a:t>мати</a:t>
            </a:r>
            <a:r>
              <a:rPr lang="ru-RU" sz="1400" dirty="0"/>
              <a:t> </a:t>
            </a:r>
            <a:r>
              <a:rPr lang="ru-RU" sz="1400" dirty="0" err="1"/>
              <a:t>корисну</a:t>
            </a:r>
            <a:r>
              <a:rPr lang="ru-RU" sz="1400" dirty="0"/>
              <a:t> для вас </a:t>
            </a:r>
            <a:r>
              <a:rPr lang="ru-RU" sz="1400" dirty="0" err="1"/>
              <a:t>інформацію</a:t>
            </a:r>
            <a:r>
              <a:rPr lang="ru-RU" sz="1400" dirty="0"/>
              <a:t> про </a:t>
            </a:r>
            <a:r>
              <a:rPr lang="ru-RU" sz="1400" dirty="0" err="1"/>
              <a:t>розширення</a:t>
            </a:r>
            <a:r>
              <a:rPr lang="ru-RU" sz="1400" dirty="0"/>
              <a:t> </a:t>
            </a:r>
            <a:r>
              <a:rPr lang="ru-RU" sz="1400" dirty="0" err="1"/>
              <a:t>виробництва</a:t>
            </a:r>
            <a:r>
              <a:rPr lang="ru-RU" sz="1400" dirty="0"/>
              <a:t> на </a:t>
            </a:r>
            <a:r>
              <a:rPr lang="ru-RU" sz="1400" dirty="0" err="1"/>
              <a:t>окремих</a:t>
            </a:r>
            <a:r>
              <a:rPr lang="ru-RU" sz="1400" dirty="0"/>
              <a:t> </a:t>
            </a:r>
            <a:r>
              <a:rPr lang="ru-RU" sz="1400" dirty="0" err="1"/>
              <a:t>підприємствах</a:t>
            </a:r>
            <a:r>
              <a:rPr lang="ru-RU" sz="1400" dirty="0"/>
              <a:t>, знати про </a:t>
            </a:r>
            <a:r>
              <a:rPr lang="ru-RU" sz="1400" dirty="0" err="1"/>
              <a:t>вакансії</a:t>
            </a:r>
            <a:r>
              <a:rPr lang="ru-RU" sz="1400" dirty="0"/>
              <a:t> на </a:t>
            </a:r>
            <a:r>
              <a:rPr lang="ru-RU" sz="1400" dirty="0" err="1"/>
              <a:t>своєму</a:t>
            </a:r>
            <a:r>
              <a:rPr lang="ru-RU" sz="1400" dirty="0"/>
              <a:t> </a:t>
            </a:r>
            <a:r>
              <a:rPr lang="ru-RU" sz="1400" dirty="0" err="1"/>
              <a:t>підприємстві</a:t>
            </a:r>
            <a:r>
              <a:rPr lang="ru-RU" sz="1400" dirty="0"/>
              <a:t>, </a:t>
            </a:r>
            <a:r>
              <a:rPr lang="ru-RU" sz="1400" dirty="0" err="1"/>
              <a:t>домовитися</a:t>
            </a:r>
            <a:r>
              <a:rPr lang="ru-RU" sz="1400" dirty="0"/>
              <a:t> про вашу </a:t>
            </a:r>
            <a:r>
              <a:rPr lang="ru-RU" sz="1400" dirty="0" err="1"/>
              <a:t>зустріч</a:t>
            </a:r>
            <a:r>
              <a:rPr lang="ru-RU" sz="1400" dirty="0"/>
              <a:t> з директором </a:t>
            </a:r>
            <a:r>
              <a:rPr lang="ru-RU" sz="1400" dirty="0" err="1"/>
              <a:t>чи</a:t>
            </a:r>
            <a:r>
              <a:rPr lang="ru-RU" sz="1400" dirty="0"/>
              <a:t> менеджером </a:t>
            </a:r>
            <a:r>
              <a:rPr lang="ru-RU" sz="1400" dirty="0" err="1"/>
              <a:t>або</a:t>
            </a:r>
            <a:r>
              <a:rPr lang="ru-RU" sz="1400" dirty="0"/>
              <a:t> </a:t>
            </a:r>
            <a:r>
              <a:rPr lang="ru-RU" sz="1400" dirty="0" err="1"/>
              <a:t>повідомити</a:t>
            </a:r>
            <a:r>
              <a:rPr lang="ru-RU" sz="1400" dirty="0"/>
              <a:t> </a:t>
            </a:r>
            <a:r>
              <a:rPr lang="ru-RU" sz="1400" dirty="0" err="1"/>
              <a:t>їх</a:t>
            </a:r>
            <a:r>
              <a:rPr lang="ru-RU" sz="1400" dirty="0"/>
              <a:t> про вашу кандидатуру, </a:t>
            </a:r>
            <a:r>
              <a:rPr lang="ru-RU" sz="1400" dirty="0" err="1"/>
              <a:t>взяти</a:t>
            </a:r>
            <a:r>
              <a:rPr lang="ru-RU" sz="1400" dirty="0"/>
              <a:t> </a:t>
            </a:r>
            <a:r>
              <a:rPr lang="ru-RU" sz="1400" dirty="0" err="1"/>
              <a:t>копії</a:t>
            </a:r>
            <a:r>
              <a:rPr lang="ru-RU" sz="1400" dirty="0"/>
              <a:t> </a:t>
            </a:r>
            <a:r>
              <a:rPr lang="ru-RU" sz="1400" dirty="0" err="1"/>
              <a:t>Вашого</a:t>
            </a:r>
            <a:r>
              <a:rPr lang="ru-RU" sz="1400" dirty="0"/>
              <a:t> резюме та </a:t>
            </a:r>
            <a:r>
              <a:rPr lang="ru-RU" sz="1400" dirty="0" err="1"/>
              <a:t>запропонувати</a:t>
            </a:r>
            <a:r>
              <a:rPr lang="ru-RU" sz="1400" dirty="0"/>
              <a:t> </a:t>
            </a:r>
            <a:r>
              <a:rPr lang="ru-RU" sz="1400" dirty="0" err="1"/>
              <a:t>їх</a:t>
            </a:r>
            <a:r>
              <a:rPr lang="ru-RU" sz="1400" dirty="0"/>
              <a:t> особам, </a:t>
            </a:r>
            <a:r>
              <a:rPr lang="ru-RU" sz="1400" dirty="0" err="1"/>
              <a:t>які</a:t>
            </a:r>
            <a:r>
              <a:rPr lang="ru-RU" sz="1400" dirty="0"/>
              <a:t> </a:t>
            </a:r>
            <a:r>
              <a:rPr lang="ru-RU" sz="1400" dirty="0" err="1"/>
              <a:t>можуть</a:t>
            </a:r>
            <a:r>
              <a:rPr lang="ru-RU" sz="1400" dirty="0"/>
              <a:t> бути в них </a:t>
            </a:r>
            <a:r>
              <a:rPr lang="ru-RU" sz="1400" dirty="0" err="1"/>
              <a:t>зацікавлені</a:t>
            </a:r>
            <a:r>
              <a:rPr lang="ru-RU" sz="1400" dirty="0"/>
              <a:t>. </a:t>
            </a: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5853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ru-RU" sz="1400" dirty="0" err="1"/>
              <a:t>Завчасно</a:t>
            </a:r>
            <a:r>
              <a:rPr lang="ru-RU" sz="1400" dirty="0"/>
              <a:t> </a:t>
            </a:r>
            <a:r>
              <a:rPr lang="ru-RU" sz="1400" dirty="0" err="1"/>
              <a:t>сплануйте</a:t>
            </a:r>
            <a:r>
              <a:rPr lang="ru-RU" sz="1400" dirty="0"/>
              <a:t>, про </a:t>
            </a:r>
            <a:r>
              <a:rPr lang="ru-RU" sz="1400" dirty="0" err="1"/>
              <a:t>що</a:t>
            </a:r>
            <a:r>
              <a:rPr lang="ru-RU" sz="1400" dirty="0"/>
              <a:t> і як Ви будете </a:t>
            </a:r>
            <a:r>
              <a:rPr lang="ru-RU" sz="1400" dirty="0" err="1"/>
              <a:t>просити</a:t>
            </a:r>
            <a:r>
              <a:rPr lang="ru-RU" sz="1400" dirty="0"/>
              <a:t>, </a:t>
            </a:r>
            <a:r>
              <a:rPr lang="ru-RU" sz="1400" dirty="0" err="1"/>
              <a:t>чітко</a:t>
            </a:r>
            <a:r>
              <a:rPr lang="ru-RU" sz="1400" dirty="0"/>
              <a:t> </a:t>
            </a:r>
            <a:r>
              <a:rPr lang="ru-RU" sz="1400" dirty="0" err="1"/>
              <a:t>сформулюйте</a:t>
            </a:r>
            <a:r>
              <a:rPr lang="ru-RU" sz="1400" dirty="0"/>
              <a:t> </a:t>
            </a:r>
            <a:r>
              <a:rPr lang="ru-RU" sz="1400" dirty="0" err="1"/>
              <a:t>своє</a:t>
            </a:r>
            <a:r>
              <a:rPr lang="ru-RU" sz="1400" dirty="0"/>
              <a:t> </a:t>
            </a:r>
            <a:r>
              <a:rPr lang="ru-RU" sz="1400" dirty="0" err="1"/>
              <a:t>прохання</a:t>
            </a:r>
            <a:r>
              <a:rPr lang="ru-RU" sz="1400" dirty="0"/>
              <a:t>, </a:t>
            </a:r>
            <a:r>
              <a:rPr lang="ru-RU" sz="1400" dirty="0" err="1"/>
              <a:t>щоб</a:t>
            </a:r>
            <a:r>
              <a:rPr lang="ru-RU" sz="1400" dirty="0"/>
              <a:t> </a:t>
            </a:r>
            <a:r>
              <a:rPr lang="ru-RU" sz="1400" dirty="0" err="1"/>
              <a:t>співрозмовник</a:t>
            </a:r>
            <a:r>
              <a:rPr lang="ru-RU" sz="1400" dirty="0"/>
              <a:t> </a:t>
            </a:r>
            <a:r>
              <a:rPr lang="ru-RU" sz="1400" dirty="0" err="1"/>
              <a:t>зрозумів</a:t>
            </a:r>
            <a:r>
              <a:rPr lang="ru-RU" sz="1400" dirty="0"/>
              <a:t>, яку роботу Ви </a:t>
            </a:r>
            <a:r>
              <a:rPr lang="ru-RU" sz="1400" dirty="0" err="1"/>
              <a:t>шукаєте</a:t>
            </a:r>
            <a:r>
              <a:rPr lang="ru-RU" sz="1400" dirty="0"/>
              <a:t>, </a:t>
            </a:r>
            <a:r>
              <a:rPr lang="ru-RU" sz="1400" dirty="0" err="1"/>
              <a:t>якими</a:t>
            </a:r>
            <a:r>
              <a:rPr lang="ru-RU" sz="1400" dirty="0"/>
              <a:t> </a:t>
            </a:r>
            <a:r>
              <a:rPr lang="ru-RU" sz="1400" dirty="0" err="1"/>
              <a:t>навичками</a:t>
            </a:r>
            <a:r>
              <a:rPr lang="ru-RU" sz="1400" dirty="0"/>
              <a:t> та </a:t>
            </a:r>
            <a:r>
              <a:rPr lang="ru-RU" sz="1400" dirty="0" err="1"/>
              <a:t>досвідом</a:t>
            </a:r>
            <a:r>
              <a:rPr lang="ru-RU" sz="1400" dirty="0"/>
              <a:t> Ви </a:t>
            </a:r>
            <a:r>
              <a:rPr lang="ru-RU" sz="1400" dirty="0" err="1"/>
              <a:t>володієте</a:t>
            </a:r>
            <a:r>
              <a:rPr lang="ru-RU" sz="1400" dirty="0"/>
              <a:t>. </a:t>
            </a:r>
            <a:r>
              <a:rPr lang="ru-RU" sz="1400" dirty="0" err="1"/>
              <a:t>Таке</a:t>
            </a:r>
            <a:r>
              <a:rPr lang="ru-RU" sz="1400" dirty="0"/>
              <a:t> </a:t>
            </a:r>
            <a:r>
              <a:rPr lang="ru-RU" sz="1400" dirty="0" err="1"/>
              <a:t>спілкування</a:t>
            </a:r>
            <a:r>
              <a:rPr lang="ru-RU" sz="1400" dirty="0"/>
              <a:t> </a:t>
            </a:r>
            <a:r>
              <a:rPr lang="ru-RU" sz="1400" dirty="0" err="1"/>
              <a:t>здійснюється</a:t>
            </a:r>
            <a:r>
              <a:rPr lang="ru-RU" sz="1400" dirty="0"/>
              <a:t> з метою </a:t>
            </a:r>
            <a:r>
              <a:rPr lang="ru-RU" sz="1400" dirty="0" err="1"/>
              <a:t>одержання</a:t>
            </a:r>
            <a:r>
              <a:rPr lang="ru-RU" sz="1400" dirty="0"/>
              <a:t> </a:t>
            </a:r>
            <a:r>
              <a:rPr lang="ru-RU" sz="1400" dirty="0" err="1"/>
              <a:t>інформації</a:t>
            </a:r>
            <a:r>
              <a:rPr lang="ru-RU" sz="1400" dirty="0"/>
              <a:t> про </a:t>
            </a:r>
            <a:r>
              <a:rPr lang="ru-RU" sz="1400" dirty="0" err="1"/>
              <a:t>вакантні</a:t>
            </a:r>
            <a:r>
              <a:rPr lang="ru-RU" sz="1400" dirty="0"/>
              <a:t> </a:t>
            </a:r>
            <a:r>
              <a:rPr lang="ru-RU" sz="1400" dirty="0" err="1"/>
              <a:t>місця</a:t>
            </a:r>
            <a:r>
              <a:rPr lang="ru-RU" sz="1400" dirty="0"/>
              <a:t>, </a:t>
            </a:r>
            <a:r>
              <a:rPr lang="ru-RU" sz="1400" dirty="0" err="1"/>
              <a:t>умови</a:t>
            </a:r>
            <a:r>
              <a:rPr lang="ru-RU" sz="1400" dirty="0"/>
              <a:t> </a:t>
            </a:r>
            <a:r>
              <a:rPr lang="ru-RU" sz="1400" dirty="0" err="1"/>
              <a:t>роботи</a:t>
            </a:r>
            <a:r>
              <a:rPr lang="ru-RU" sz="1400" dirty="0"/>
              <a:t>. </a:t>
            </a:r>
          </a:p>
          <a:p>
            <a:pPr lvl="0"/>
            <a:r>
              <a:rPr lang="ru-RU" sz="1400" dirty="0" err="1"/>
              <a:t>Розмістіть</a:t>
            </a:r>
            <a:r>
              <a:rPr lang="ru-RU" sz="1400" dirty="0"/>
              <a:t> у </a:t>
            </a:r>
            <a:r>
              <a:rPr lang="ru-RU" sz="1400" dirty="0" err="1"/>
              <a:t>засобах</a:t>
            </a:r>
            <a:r>
              <a:rPr lang="ru-RU" sz="1400" dirty="0"/>
              <a:t> </a:t>
            </a:r>
            <a:r>
              <a:rPr lang="ru-RU" sz="1400" dirty="0" err="1"/>
              <a:t>масової</a:t>
            </a:r>
            <a:r>
              <a:rPr lang="ru-RU" sz="1400" dirty="0"/>
              <a:t> </a:t>
            </a:r>
            <a:r>
              <a:rPr lang="ru-RU" sz="1400" dirty="0" err="1"/>
              <a:t>інформації</a:t>
            </a:r>
            <a:r>
              <a:rPr lang="ru-RU" sz="1400" dirty="0"/>
              <a:t> </a:t>
            </a:r>
            <a:r>
              <a:rPr lang="ru-RU" sz="1400" dirty="0" err="1"/>
              <a:t>власне</a:t>
            </a:r>
            <a:r>
              <a:rPr lang="ru-RU" sz="1400" dirty="0"/>
              <a:t> </a:t>
            </a:r>
            <a:r>
              <a:rPr lang="ru-RU" sz="1400" dirty="0" err="1"/>
              <a:t>оголошення</a:t>
            </a:r>
            <a:r>
              <a:rPr lang="ru-RU" sz="1400" dirty="0"/>
              <a:t> про </a:t>
            </a:r>
            <a:r>
              <a:rPr lang="ru-RU" sz="1400" dirty="0" err="1"/>
              <a:t>пошук</a:t>
            </a:r>
            <a:r>
              <a:rPr lang="ru-RU" sz="1400" dirty="0"/>
              <a:t> </a:t>
            </a:r>
            <a:r>
              <a:rPr lang="ru-RU" sz="1400" dirty="0" err="1"/>
              <a:t>роботи</a:t>
            </a:r>
            <a:r>
              <a:rPr lang="ru-RU" sz="1400" dirty="0"/>
              <a:t>. </a:t>
            </a:r>
            <a:r>
              <a:rPr lang="ru-RU" sz="1400" dirty="0" err="1"/>
              <a:t>Зазначте</a:t>
            </a:r>
            <a:r>
              <a:rPr lang="ru-RU" sz="1400" dirty="0"/>
              <a:t> у </a:t>
            </a:r>
            <a:r>
              <a:rPr lang="ru-RU" sz="1400" dirty="0" err="1"/>
              <a:t>ньому</a:t>
            </a:r>
            <a:r>
              <a:rPr lang="ru-RU" sz="1400" dirty="0"/>
              <a:t> </a:t>
            </a:r>
            <a:r>
              <a:rPr lang="ru-RU" sz="1400" dirty="0" err="1"/>
              <a:t>тільки</a:t>
            </a:r>
            <a:r>
              <a:rPr lang="ru-RU" sz="1400" dirty="0"/>
              <a:t> те, </a:t>
            </a:r>
            <a:r>
              <a:rPr lang="ru-RU" sz="1400" dirty="0" err="1"/>
              <a:t>що</a:t>
            </a:r>
            <a:r>
              <a:rPr lang="ru-RU" sz="1400" dirty="0"/>
              <a:t> </a:t>
            </a:r>
            <a:r>
              <a:rPr lang="ru-RU" sz="1400" dirty="0" err="1"/>
              <a:t>може</a:t>
            </a:r>
            <a:r>
              <a:rPr lang="ru-RU" sz="1400" dirty="0"/>
              <a:t> </a:t>
            </a:r>
            <a:r>
              <a:rPr lang="ru-RU" sz="1400" dirty="0" err="1"/>
              <a:t>зацікавити</a:t>
            </a:r>
            <a:r>
              <a:rPr lang="ru-RU" sz="1400" dirty="0"/>
              <a:t> </a:t>
            </a:r>
            <a:r>
              <a:rPr lang="ru-RU" sz="1400" dirty="0" err="1"/>
              <a:t>потенційного</a:t>
            </a:r>
            <a:r>
              <a:rPr lang="ru-RU" sz="1400" dirty="0"/>
              <a:t> </a:t>
            </a:r>
            <a:r>
              <a:rPr lang="ru-RU" sz="1400" dirty="0" err="1"/>
              <a:t>роботодавця</a:t>
            </a:r>
            <a:r>
              <a:rPr lang="ru-RU" sz="1400" dirty="0"/>
              <a:t>, </a:t>
            </a:r>
            <a:r>
              <a:rPr lang="ru-RU" sz="1400" dirty="0" err="1"/>
              <a:t>визначте</a:t>
            </a:r>
            <a:r>
              <a:rPr lang="ru-RU" sz="1400" dirty="0"/>
              <a:t> те, </a:t>
            </a:r>
            <a:r>
              <a:rPr lang="ru-RU" sz="1400" dirty="0" err="1"/>
              <a:t>що</a:t>
            </a:r>
            <a:r>
              <a:rPr lang="ru-RU" sz="1400" dirty="0"/>
              <a:t> </a:t>
            </a:r>
            <a:r>
              <a:rPr lang="ru-RU" sz="1400" dirty="0" err="1"/>
              <a:t>вигідно</a:t>
            </a:r>
            <a:r>
              <a:rPr lang="ru-RU" sz="1400" dirty="0"/>
              <a:t> </a:t>
            </a:r>
            <a:r>
              <a:rPr lang="ru-RU" sz="1400" dirty="0" err="1"/>
              <a:t>відрізняє</a:t>
            </a:r>
            <a:r>
              <a:rPr lang="ru-RU" sz="1400" dirty="0"/>
              <a:t> вас </a:t>
            </a:r>
            <a:r>
              <a:rPr lang="ru-RU" sz="1400" dirty="0" err="1"/>
              <a:t>від</a:t>
            </a:r>
            <a:r>
              <a:rPr lang="ru-RU" sz="1400" dirty="0"/>
              <a:t> </a:t>
            </a:r>
            <a:r>
              <a:rPr lang="ru-RU" sz="1400" dirty="0" err="1"/>
              <a:t>інших</a:t>
            </a:r>
            <a:r>
              <a:rPr lang="ru-RU" sz="1400" dirty="0"/>
              <a:t>. </a:t>
            </a:r>
          </a:p>
          <a:p>
            <a:pPr lvl="0"/>
            <a:r>
              <a:rPr lang="ru-RU" sz="1400" dirty="0" err="1"/>
              <a:t>Вільний</a:t>
            </a:r>
            <a:r>
              <a:rPr lang="ru-RU" sz="1400" dirty="0"/>
              <a:t> </a:t>
            </a:r>
            <a:r>
              <a:rPr lang="ru-RU" sz="1400" dirty="0" err="1"/>
              <a:t>пошук</a:t>
            </a:r>
            <a:r>
              <a:rPr lang="ru-RU" sz="1400" dirty="0"/>
              <a:t>. </a:t>
            </a:r>
            <a:r>
              <a:rPr lang="ru-RU" sz="1400" dirty="0" err="1"/>
              <a:t>Радимо</a:t>
            </a:r>
            <a:r>
              <a:rPr lang="ru-RU" sz="1400" dirty="0"/>
              <a:t> вам </a:t>
            </a:r>
            <a:r>
              <a:rPr lang="ru-RU" sz="1400" dirty="0" err="1"/>
              <a:t>також</a:t>
            </a:r>
            <a:r>
              <a:rPr lang="ru-RU" sz="1400" dirty="0"/>
              <a:t> </a:t>
            </a:r>
            <a:r>
              <a:rPr lang="ru-RU" sz="1400" dirty="0" err="1"/>
              <a:t>планово</a:t>
            </a:r>
            <a:r>
              <a:rPr lang="ru-RU" sz="1400" dirty="0"/>
              <a:t> і систематично </a:t>
            </a:r>
            <a:r>
              <a:rPr lang="ru-RU" sz="1400" dirty="0" err="1"/>
              <a:t>відвідувати</a:t>
            </a:r>
            <a:r>
              <a:rPr lang="ru-RU" sz="1400" dirty="0"/>
              <a:t> </a:t>
            </a:r>
            <a:r>
              <a:rPr lang="ru-RU" sz="1400" dirty="0" err="1"/>
              <a:t>або</a:t>
            </a:r>
            <a:r>
              <a:rPr lang="ru-RU" sz="1400" dirty="0"/>
              <a:t> </a:t>
            </a:r>
            <a:r>
              <a:rPr lang="ru-RU" sz="1400" dirty="0" err="1"/>
              <a:t>телефонувати</a:t>
            </a:r>
            <a:r>
              <a:rPr lang="ru-RU" sz="1400" dirty="0"/>
              <a:t> до </a:t>
            </a:r>
            <a:r>
              <a:rPr lang="ru-RU" sz="1400" dirty="0" err="1"/>
              <a:t>підприємств</a:t>
            </a:r>
            <a:r>
              <a:rPr lang="ru-RU" sz="1400" dirty="0"/>
              <a:t> і </a:t>
            </a:r>
            <a:r>
              <a:rPr lang="ru-RU" sz="1400" dirty="0" err="1"/>
              <a:t>організацій</a:t>
            </a:r>
            <a:r>
              <a:rPr lang="ru-RU" sz="1400" dirty="0"/>
              <a:t>, робота на </a:t>
            </a:r>
            <a:r>
              <a:rPr lang="ru-RU" sz="1400" dirty="0" err="1"/>
              <a:t>яких</a:t>
            </a:r>
            <a:r>
              <a:rPr lang="ru-RU" sz="1400" dirty="0"/>
              <a:t> для вас могла б бути </a:t>
            </a:r>
            <a:r>
              <a:rPr lang="ru-RU" sz="1400" dirty="0" err="1"/>
              <a:t>підходящою</a:t>
            </a:r>
            <a:r>
              <a:rPr lang="ru-RU" sz="1400" dirty="0"/>
              <a:t>, </a:t>
            </a:r>
            <a:r>
              <a:rPr lang="ru-RU" sz="1400" dirty="0" err="1"/>
              <a:t>користуючись</a:t>
            </a:r>
            <a:r>
              <a:rPr lang="ru-RU" sz="1400" dirty="0"/>
              <a:t> при </a:t>
            </a:r>
            <a:r>
              <a:rPr lang="ru-RU" sz="1400" dirty="0" err="1"/>
              <a:t>цьому</a:t>
            </a:r>
            <a:r>
              <a:rPr lang="ru-RU" sz="1400" dirty="0"/>
              <a:t> </a:t>
            </a:r>
            <a:r>
              <a:rPr lang="ru-RU" sz="1400" dirty="0" err="1"/>
              <a:t>довідниками</a:t>
            </a:r>
            <a:r>
              <a:rPr lang="ru-RU" sz="1400" dirty="0"/>
              <a:t> </a:t>
            </a:r>
            <a:r>
              <a:rPr lang="ru-RU" sz="1400" dirty="0" err="1"/>
              <a:t>місцевих</a:t>
            </a:r>
            <a:r>
              <a:rPr lang="ru-RU" sz="1400" dirty="0"/>
              <a:t> </a:t>
            </a:r>
            <a:r>
              <a:rPr lang="ru-RU" sz="1400" dirty="0" err="1"/>
              <a:t>компаній</a:t>
            </a:r>
            <a:r>
              <a:rPr lang="ru-RU" sz="1400" dirty="0"/>
              <a:t>, </a:t>
            </a:r>
            <a:r>
              <a:rPr lang="ru-RU" sz="1400" dirty="0" err="1"/>
              <a:t>інформацією</a:t>
            </a:r>
            <a:r>
              <a:rPr lang="ru-RU" sz="1400" dirty="0"/>
              <a:t> в ЗМІ та </a:t>
            </a:r>
            <a:r>
              <a:rPr lang="ru-RU" sz="1400" dirty="0" err="1"/>
              <a:t>Інтернеті</a:t>
            </a:r>
            <a:r>
              <a:rPr lang="ru-RU" sz="1400" dirty="0"/>
              <a:t>. На </a:t>
            </a:r>
            <a:r>
              <a:rPr lang="ru-RU" sz="1400" dirty="0" err="1"/>
              <a:t>місцях</a:t>
            </a:r>
            <a:r>
              <a:rPr lang="ru-RU" sz="1400" dirty="0"/>
              <a:t>, </a:t>
            </a:r>
            <a:r>
              <a:rPr lang="ru-RU" sz="1400" dirty="0" err="1"/>
              <a:t>які</a:t>
            </a:r>
            <a:r>
              <a:rPr lang="ru-RU" sz="1400" dirty="0"/>
              <a:t> </a:t>
            </a:r>
            <a:r>
              <a:rPr lang="ru-RU" sz="1400" dirty="0" err="1"/>
              <a:t>зацікавили</a:t>
            </a:r>
            <a:r>
              <a:rPr lang="ru-RU" sz="1400" dirty="0"/>
              <a:t> вас, </a:t>
            </a:r>
            <a:r>
              <a:rPr lang="ru-RU" sz="1400" dirty="0" err="1"/>
              <a:t>залишайте</a:t>
            </a:r>
            <a:r>
              <a:rPr lang="ru-RU" sz="1400" dirty="0"/>
              <a:t> </a:t>
            </a:r>
            <a:r>
              <a:rPr lang="ru-RU" sz="1400" dirty="0" err="1"/>
              <a:t>свої</a:t>
            </a:r>
            <a:r>
              <a:rPr lang="ru-RU" sz="1400" dirty="0"/>
              <a:t> резюме і номер телефону. </a:t>
            </a:r>
          </a:p>
          <a:p>
            <a:pPr lvl="0"/>
            <a:r>
              <a:rPr lang="ru-RU" sz="1400" dirty="0" err="1"/>
              <a:t>Телефонування</a:t>
            </a:r>
            <a:r>
              <a:rPr lang="ru-RU" sz="1400" dirty="0"/>
              <a:t> з приводу </a:t>
            </a:r>
            <a:r>
              <a:rPr lang="ru-RU" sz="1400" dirty="0" err="1"/>
              <a:t>вакансії</a:t>
            </a:r>
            <a:r>
              <a:rPr lang="ru-RU" sz="1400" dirty="0"/>
              <a:t> – </a:t>
            </a:r>
            <a:r>
              <a:rPr lang="ru-RU" sz="1400" dirty="0" err="1"/>
              <a:t>теж</a:t>
            </a:r>
            <a:r>
              <a:rPr lang="ru-RU" sz="1400" dirty="0"/>
              <a:t> один з </a:t>
            </a:r>
            <a:r>
              <a:rPr lang="ru-RU" sz="1400" dirty="0" err="1"/>
              <a:t>найефективніших</a:t>
            </a:r>
            <a:r>
              <a:rPr lang="ru-RU" sz="1400" dirty="0"/>
              <a:t> </a:t>
            </a:r>
            <a:r>
              <a:rPr lang="ru-RU" sz="1400" dirty="0" err="1"/>
              <a:t>способів</a:t>
            </a:r>
            <a:r>
              <a:rPr lang="ru-RU" sz="1400" dirty="0"/>
              <a:t> </a:t>
            </a:r>
            <a:r>
              <a:rPr lang="ru-RU" sz="1400" dirty="0" err="1"/>
              <a:t>отримати</a:t>
            </a:r>
            <a:r>
              <a:rPr lang="ru-RU" sz="1400" dirty="0"/>
              <a:t> </a:t>
            </a:r>
            <a:r>
              <a:rPr lang="ru-RU" sz="1400" dirty="0" err="1"/>
              <a:t>запрошення</a:t>
            </a:r>
            <a:r>
              <a:rPr lang="ru-RU" sz="1400" dirty="0"/>
              <a:t> на </a:t>
            </a:r>
            <a:r>
              <a:rPr lang="ru-RU" sz="1400" dirty="0" err="1"/>
              <a:t>співбесіду</a:t>
            </a:r>
            <a:r>
              <a:rPr lang="ru-RU" sz="1400" dirty="0"/>
              <a:t>. </a:t>
            </a:r>
            <a:r>
              <a:rPr lang="ru-RU" sz="1400" dirty="0" err="1"/>
              <a:t>Телефонування</a:t>
            </a:r>
            <a:r>
              <a:rPr lang="ru-RU" sz="1400" dirty="0"/>
              <a:t> </a:t>
            </a:r>
            <a:r>
              <a:rPr lang="ru-RU" sz="1400" dirty="0" err="1"/>
              <a:t>може</a:t>
            </a:r>
            <a:r>
              <a:rPr lang="ru-RU" sz="1400" dirty="0"/>
              <a:t> бути у </a:t>
            </a:r>
            <a:r>
              <a:rPr lang="ru-RU" sz="1400" dirty="0" err="1"/>
              <a:t>пошуковому</a:t>
            </a:r>
            <a:r>
              <a:rPr lang="ru-RU" sz="1400" dirty="0"/>
              <a:t> </a:t>
            </a:r>
            <a:r>
              <a:rPr lang="ru-RU" sz="1400" dirty="0" err="1"/>
              <a:t>варіанті</a:t>
            </a:r>
            <a:r>
              <a:rPr lang="ru-RU" sz="1400" dirty="0"/>
              <a:t> та з приводу </a:t>
            </a:r>
            <a:r>
              <a:rPr lang="ru-RU" sz="1400" dirty="0" err="1"/>
              <a:t>вакансії</a:t>
            </a:r>
            <a:r>
              <a:rPr lang="ru-RU" sz="1400" dirty="0"/>
              <a:t>, </a:t>
            </a:r>
            <a:r>
              <a:rPr lang="ru-RU" sz="1400" dirty="0" err="1"/>
              <a:t>що</a:t>
            </a:r>
            <a:r>
              <a:rPr lang="ru-RU" sz="1400" dirty="0"/>
              <a:t> </a:t>
            </a:r>
            <a:r>
              <a:rPr lang="ru-RU" sz="1400" dirty="0" err="1"/>
              <a:t>рекламується</a:t>
            </a:r>
            <a:r>
              <a:rPr lang="ru-RU" sz="1400" dirty="0"/>
              <a:t>. Для </a:t>
            </a:r>
            <a:r>
              <a:rPr lang="ru-RU" sz="1400" dirty="0" err="1"/>
              <a:t>здійснення</a:t>
            </a:r>
            <a:r>
              <a:rPr lang="ru-RU" sz="1400" dirty="0"/>
              <a:t> </a:t>
            </a:r>
            <a:r>
              <a:rPr lang="ru-RU" sz="1400" dirty="0" err="1"/>
              <a:t>телефонних</a:t>
            </a:r>
            <a:r>
              <a:rPr lang="ru-RU" sz="1400" dirty="0"/>
              <a:t> </a:t>
            </a:r>
            <a:r>
              <a:rPr lang="ru-RU" sz="1400" dirty="0" err="1"/>
              <a:t>дзвінків</a:t>
            </a:r>
            <a:r>
              <a:rPr lang="ru-RU" sz="1400" dirty="0"/>
              <a:t> </a:t>
            </a:r>
            <a:r>
              <a:rPr lang="ru-RU" sz="1400" dirty="0" err="1"/>
              <a:t>необхідно</a:t>
            </a:r>
            <a:r>
              <a:rPr lang="ru-RU" sz="1400" dirty="0"/>
              <a:t> </a:t>
            </a:r>
            <a:r>
              <a:rPr lang="ru-RU" sz="1400" dirty="0" err="1"/>
              <a:t>підготувати</a:t>
            </a:r>
            <a:r>
              <a:rPr lang="ru-RU" sz="1400" dirty="0"/>
              <a:t> </a:t>
            </a:r>
            <a:r>
              <a:rPr lang="ru-RU" sz="1400" dirty="0" err="1"/>
              <a:t>свої</a:t>
            </a:r>
            <a:r>
              <a:rPr lang="ru-RU" sz="1400" dirty="0"/>
              <a:t> </a:t>
            </a:r>
            <a:r>
              <a:rPr lang="ru-RU" sz="1400" dirty="0" err="1"/>
              <a:t>пропозиції</a:t>
            </a:r>
            <a:r>
              <a:rPr lang="ru-RU" sz="1400" dirty="0"/>
              <a:t> </a:t>
            </a:r>
            <a:r>
              <a:rPr lang="ru-RU" sz="1400" dirty="0" err="1"/>
              <a:t>щодо</a:t>
            </a:r>
            <a:r>
              <a:rPr lang="ru-RU" sz="1400" dirty="0"/>
              <a:t> </a:t>
            </a:r>
            <a:r>
              <a:rPr lang="ru-RU" sz="1400" dirty="0" err="1"/>
              <a:t>роботодавця</a:t>
            </a:r>
            <a:r>
              <a:rPr lang="ru-RU" sz="1400" dirty="0"/>
              <a:t> і </a:t>
            </a:r>
            <a:r>
              <a:rPr lang="ru-RU" sz="1400" dirty="0" err="1"/>
              <a:t>підготувати</a:t>
            </a:r>
            <a:r>
              <a:rPr lang="ru-RU" sz="1400" dirty="0"/>
              <a:t> </a:t>
            </a:r>
            <a:r>
              <a:rPr lang="ru-RU" sz="1400" dirty="0" err="1"/>
              <a:t>відповіді</a:t>
            </a:r>
            <a:r>
              <a:rPr lang="ru-RU" sz="1400" dirty="0"/>
              <a:t> на </a:t>
            </a:r>
            <a:r>
              <a:rPr lang="ru-RU" sz="1400" dirty="0" err="1"/>
              <a:t>запитання</a:t>
            </a:r>
            <a:r>
              <a:rPr lang="ru-RU" sz="1400" dirty="0"/>
              <a:t> про себе, про ваш </a:t>
            </a:r>
            <a:r>
              <a:rPr lang="ru-RU" sz="1400" dirty="0" err="1"/>
              <a:t>досвід</a:t>
            </a:r>
            <a:r>
              <a:rPr lang="ru-RU" sz="1400" dirty="0"/>
              <a:t> і </a:t>
            </a:r>
            <a:r>
              <a:rPr lang="ru-RU" sz="1400" dirty="0" err="1"/>
              <a:t>чому</a:t>
            </a:r>
            <a:r>
              <a:rPr lang="ru-RU" sz="1400" dirty="0"/>
              <a:t> </a:t>
            </a:r>
            <a:r>
              <a:rPr lang="ru-RU" sz="1400" dirty="0" err="1"/>
              <a:t>ви</a:t>
            </a:r>
            <a:r>
              <a:rPr lang="ru-RU" sz="1400" dirty="0"/>
              <a:t> </a:t>
            </a:r>
            <a:r>
              <a:rPr lang="ru-RU" sz="1400" dirty="0" err="1"/>
              <a:t>зацікавлені</a:t>
            </a:r>
            <a:r>
              <a:rPr lang="ru-RU" sz="1400" dirty="0"/>
              <a:t> </a:t>
            </a:r>
            <a:r>
              <a:rPr lang="ru-RU" sz="1400" dirty="0" err="1"/>
              <a:t>саме</a:t>
            </a:r>
            <a:r>
              <a:rPr lang="ru-RU" sz="1400" dirty="0"/>
              <a:t> в </a:t>
            </a:r>
            <a:r>
              <a:rPr lang="ru-RU" sz="1400" dirty="0" err="1"/>
              <a:t>цій</a:t>
            </a:r>
            <a:r>
              <a:rPr lang="ru-RU" sz="1400" dirty="0"/>
              <a:t> </a:t>
            </a:r>
            <a:r>
              <a:rPr lang="ru-RU" sz="1400" dirty="0" err="1"/>
              <a:t>вакансії</a:t>
            </a:r>
            <a:r>
              <a:rPr lang="ru-RU" sz="1400" dirty="0"/>
              <a:t>. Продумайте все, </a:t>
            </a:r>
            <a:r>
              <a:rPr lang="ru-RU" sz="1400" dirty="0" err="1"/>
              <a:t>що</a:t>
            </a:r>
            <a:r>
              <a:rPr lang="ru-RU" sz="1400" dirty="0"/>
              <a:t> </a:t>
            </a:r>
            <a:r>
              <a:rPr lang="ru-RU" sz="1400" dirty="0" err="1"/>
              <a:t>ви</a:t>
            </a:r>
            <a:r>
              <a:rPr lang="ru-RU" sz="1400" dirty="0"/>
              <a:t> будете </a:t>
            </a:r>
            <a:r>
              <a:rPr lang="ru-RU" sz="1400" dirty="0" err="1"/>
              <a:t>говорити</a:t>
            </a:r>
            <a:r>
              <a:rPr lang="ru-RU" sz="1400" dirty="0"/>
              <a:t>. </a:t>
            </a:r>
            <a:r>
              <a:rPr lang="ru-RU" sz="1400" dirty="0" err="1"/>
              <a:t>Тримайте</a:t>
            </a:r>
            <a:r>
              <a:rPr lang="ru-RU" sz="1400" dirty="0"/>
              <a:t> </a:t>
            </a:r>
            <a:r>
              <a:rPr lang="ru-RU" sz="1400" dirty="0" err="1"/>
              <a:t>під</a:t>
            </a:r>
            <a:r>
              <a:rPr lang="ru-RU" sz="1400" dirty="0"/>
              <a:t> рукою </a:t>
            </a:r>
            <a:r>
              <a:rPr lang="ru-RU" sz="1400" dirty="0" err="1"/>
              <a:t>копію</a:t>
            </a:r>
            <a:r>
              <a:rPr lang="ru-RU" sz="1400" dirty="0"/>
              <a:t> </a:t>
            </a:r>
            <a:r>
              <a:rPr lang="ru-RU" sz="1400" dirty="0" err="1"/>
              <a:t>вашого</a:t>
            </a:r>
            <a:r>
              <a:rPr lang="ru-RU" sz="1400" dirty="0"/>
              <a:t> резюме. </a:t>
            </a:r>
            <a:r>
              <a:rPr lang="ru-RU" sz="1400" dirty="0" err="1"/>
              <a:t>Роботодавцям</a:t>
            </a:r>
            <a:r>
              <a:rPr lang="ru-RU" sz="1400" dirty="0"/>
              <a:t>, </a:t>
            </a:r>
            <a:r>
              <a:rPr lang="ru-RU" sz="1400" dirty="0" err="1"/>
              <a:t>які</a:t>
            </a:r>
            <a:r>
              <a:rPr lang="ru-RU" sz="1400" dirty="0"/>
              <a:t> вас </a:t>
            </a:r>
            <a:r>
              <a:rPr lang="ru-RU" sz="1400" dirty="0" err="1"/>
              <a:t>зацікавили</a:t>
            </a:r>
            <a:r>
              <a:rPr lang="ru-RU" sz="1400" dirty="0"/>
              <a:t>, </a:t>
            </a:r>
            <a:r>
              <a:rPr lang="ru-RU" sz="1400" dirty="0" err="1"/>
              <a:t>завжди</a:t>
            </a:r>
            <a:r>
              <a:rPr lang="ru-RU" sz="1400" dirty="0"/>
              <a:t> </a:t>
            </a:r>
            <a:r>
              <a:rPr lang="ru-RU" sz="1400" dirty="0" err="1"/>
              <a:t>залишайте</a:t>
            </a:r>
            <a:r>
              <a:rPr lang="ru-RU" sz="1400" dirty="0"/>
              <a:t> </a:t>
            </a:r>
            <a:r>
              <a:rPr lang="ru-RU" sz="1400" dirty="0" err="1"/>
              <a:t>свої</a:t>
            </a:r>
            <a:r>
              <a:rPr lang="ru-RU" sz="1400" dirty="0"/>
              <a:t> </a:t>
            </a:r>
            <a:r>
              <a:rPr lang="ru-RU" sz="1400" dirty="0" err="1"/>
              <a:t>анкетні</a:t>
            </a:r>
            <a:r>
              <a:rPr lang="ru-RU" sz="1400" dirty="0"/>
              <a:t> </a:t>
            </a:r>
            <a:r>
              <a:rPr lang="ru-RU" sz="1400" dirty="0" err="1"/>
              <a:t>дані</a:t>
            </a:r>
            <a:r>
              <a:rPr lang="ru-RU" sz="1400" dirty="0"/>
              <a:t>, адресу, </a:t>
            </a:r>
            <a:r>
              <a:rPr lang="ru-RU" sz="1400" dirty="0" err="1"/>
              <a:t>контактний</a:t>
            </a:r>
            <a:r>
              <a:rPr lang="ru-RU" sz="1400" dirty="0"/>
              <a:t> телефон. </a:t>
            </a:r>
          </a:p>
          <a:p>
            <a:pPr lvl="0"/>
            <a:r>
              <a:rPr lang="ru-RU" sz="1400" dirty="0" err="1"/>
              <a:t>Оголошення</a:t>
            </a:r>
            <a:r>
              <a:rPr lang="ru-RU" sz="1400" dirty="0"/>
              <a:t> </a:t>
            </a:r>
            <a:r>
              <a:rPr lang="ru-RU" sz="1400" dirty="0" err="1"/>
              <a:t>безпосередньо</a:t>
            </a:r>
            <a:r>
              <a:rPr lang="ru-RU" sz="1400" dirty="0"/>
              <a:t> </a:t>
            </a:r>
            <a:r>
              <a:rPr lang="ru-RU" sz="1400" dirty="0" err="1"/>
              <a:t>від</a:t>
            </a:r>
            <a:r>
              <a:rPr lang="ru-RU" sz="1400" dirty="0"/>
              <a:t> </a:t>
            </a:r>
            <a:r>
              <a:rPr lang="ru-RU" sz="1400" dirty="0" err="1"/>
              <a:t>роботодавця</a:t>
            </a:r>
            <a:r>
              <a:rPr lang="ru-RU" sz="1400" dirty="0"/>
              <a:t>. </a:t>
            </a:r>
            <a:r>
              <a:rPr lang="ru-RU" sz="1400" dirty="0" err="1"/>
              <a:t>Спілкування</a:t>
            </a:r>
            <a:r>
              <a:rPr lang="ru-RU" sz="1400" dirty="0"/>
              <a:t> з </a:t>
            </a:r>
            <a:r>
              <a:rPr lang="ru-RU" sz="1400" dirty="0" err="1"/>
              <a:t>тими</a:t>
            </a:r>
            <a:r>
              <a:rPr lang="ru-RU" sz="1400" dirty="0"/>
              <a:t>, </a:t>
            </a:r>
            <a:r>
              <a:rPr lang="ru-RU" sz="1400" dirty="0" err="1"/>
              <a:t>хто</a:t>
            </a:r>
            <a:r>
              <a:rPr lang="ru-RU" sz="1400" dirty="0"/>
              <a:t> колись </a:t>
            </a:r>
            <a:r>
              <a:rPr lang="ru-RU" sz="1400" dirty="0" err="1"/>
              <a:t>були</a:t>
            </a:r>
            <a:r>
              <a:rPr lang="ru-RU" sz="1400" dirty="0"/>
              <a:t> </a:t>
            </a:r>
            <a:r>
              <a:rPr lang="ru-RU" sz="1400" dirty="0" err="1"/>
              <a:t>безробітними</a:t>
            </a:r>
            <a:r>
              <a:rPr lang="ru-RU" sz="1400" dirty="0"/>
              <a:t> </a:t>
            </a:r>
            <a:r>
              <a:rPr lang="ru-RU" sz="1400" dirty="0" err="1"/>
              <a:t>свідчать</a:t>
            </a:r>
            <a:r>
              <a:rPr lang="ru-RU" sz="1400" dirty="0"/>
              <a:t>, </a:t>
            </a:r>
            <a:r>
              <a:rPr lang="ru-RU" sz="1400" dirty="0" err="1"/>
              <a:t>що</a:t>
            </a:r>
            <a:r>
              <a:rPr lang="ru-RU" sz="1400" dirty="0"/>
              <a:t> </a:t>
            </a:r>
            <a:r>
              <a:rPr lang="ru-RU" sz="1400" dirty="0" err="1"/>
              <a:t>деякі</a:t>
            </a:r>
            <a:r>
              <a:rPr lang="ru-RU" sz="1400" dirty="0"/>
              <a:t> з них </a:t>
            </a:r>
            <a:r>
              <a:rPr lang="ru-RU" sz="1400" dirty="0" err="1"/>
              <a:t>працевлаштувалися</a:t>
            </a:r>
            <a:r>
              <a:rPr lang="ru-RU" sz="1400" dirty="0"/>
              <a:t>, </a:t>
            </a:r>
            <a:r>
              <a:rPr lang="ru-RU" sz="1400" dirty="0" err="1"/>
              <a:t>ознайомившись</a:t>
            </a:r>
            <a:r>
              <a:rPr lang="ru-RU" sz="1400" dirty="0"/>
              <a:t> з </a:t>
            </a:r>
            <a:r>
              <a:rPr lang="ru-RU" sz="1400" dirty="0" err="1"/>
              <a:t>оголошеннями</a:t>
            </a:r>
            <a:r>
              <a:rPr lang="ru-RU" sz="1400" dirty="0"/>
              <a:t> на </a:t>
            </a:r>
            <a:r>
              <a:rPr lang="ru-RU" sz="1400" dirty="0" err="1"/>
              <a:t>дошках</a:t>
            </a:r>
            <a:r>
              <a:rPr lang="ru-RU" sz="1400" dirty="0"/>
              <a:t> </a:t>
            </a:r>
            <a:r>
              <a:rPr lang="ru-RU" sz="1400" dirty="0" err="1"/>
              <a:t>об’яв</a:t>
            </a:r>
            <a:r>
              <a:rPr lang="ru-RU" sz="1400" dirty="0"/>
              <a:t>, </a:t>
            </a:r>
            <a:r>
              <a:rPr lang="ru-RU" sz="1400" dirty="0" err="1"/>
              <a:t>зупинках</a:t>
            </a:r>
            <a:r>
              <a:rPr lang="ru-RU" sz="1400" dirty="0"/>
              <a:t> </a:t>
            </a:r>
            <a:r>
              <a:rPr lang="ru-RU" sz="1400" dirty="0" err="1"/>
              <a:t>чи</a:t>
            </a:r>
            <a:r>
              <a:rPr lang="ru-RU" sz="1400" dirty="0"/>
              <a:t> у </a:t>
            </a:r>
            <a:r>
              <a:rPr lang="ru-RU" sz="1400" dirty="0" err="1"/>
              <a:t>громадському</a:t>
            </a:r>
            <a:r>
              <a:rPr lang="ru-RU" sz="1400" dirty="0"/>
              <a:t> </a:t>
            </a:r>
            <a:r>
              <a:rPr lang="ru-RU" sz="1400" dirty="0" err="1"/>
              <a:t>транспорті</a:t>
            </a:r>
            <a:r>
              <a:rPr lang="ru-RU" sz="1400" dirty="0"/>
              <a:t>. “Плюс” </a:t>
            </a:r>
            <a:r>
              <a:rPr lang="ru-RU" sz="1400" dirty="0" err="1"/>
              <a:t>цього</a:t>
            </a:r>
            <a:r>
              <a:rPr lang="ru-RU" sz="1400" dirty="0"/>
              <a:t> способу – </a:t>
            </a:r>
            <a:r>
              <a:rPr lang="ru-RU" sz="1400" dirty="0" err="1"/>
              <a:t>ніяких</a:t>
            </a:r>
            <a:r>
              <a:rPr lang="ru-RU" sz="1400" dirty="0"/>
              <a:t> </a:t>
            </a:r>
            <a:r>
              <a:rPr lang="ru-RU" sz="1400" dirty="0" err="1"/>
              <a:t>зайвих</a:t>
            </a:r>
            <a:r>
              <a:rPr lang="ru-RU" sz="1400" dirty="0"/>
              <a:t> </a:t>
            </a:r>
            <a:r>
              <a:rPr lang="ru-RU" sz="1400" dirty="0" err="1"/>
              <a:t>рухів</a:t>
            </a:r>
            <a:r>
              <a:rPr lang="ru-RU" sz="1400" dirty="0"/>
              <a:t> з </a:t>
            </a:r>
            <a:r>
              <a:rPr lang="ru-RU" sz="1400" dirty="0" err="1"/>
              <a:t>вашого</a:t>
            </a:r>
            <a:r>
              <a:rPr lang="ru-RU" sz="1400" dirty="0"/>
              <a:t> боку, </a:t>
            </a:r>
            <a:r>
              <a:rPr lang="ru-RU" sz="1400" dirty="0" err="1"/>
              <a:t>об’яви</a:t>
            </a:r>
            <a:r>
              <a:rPr lang="ru-RU" sz="1400" dirty="0"/>
              <a:t> </a:t>
            </a:r>
            <a:r>
              <a:rPr lang="ru-RU" sz="1400" dirty="0" err="1"/>
              <a:t>самі</a:t>
            </a:r>
            <a:r>
              <a:rPr lang="ru-RU" sz="1400" dirty="0"/>
              <a:t> </a:t>
            </a:r>
            <a:r>
              <a:rPr lang="ru-RU" sz="1400" dirty="0" err="1"/>
              <a:t>знаходять</a:t>
            </a:r>
            <a:r>
              <a:rPr lang="ru-RU" sz="1400" dirty="0"/>
              <a:t> вас. </a:t>
            </a:r>
            <a:r>
              <a:rPr lang="ru-RU" sz="1400" dirty="0" err="1"/>
              <a:t>Найчастіше</a:t>
            </a:r>
            <a:r>
              <a:rPr lang="ru-RU" sz="1400" dirty="0"/>
              <a:t> </a:t>
            </a:r>
            <a:r>
              <a:rPr lang="ru-RU" sz="1400" dirty="0" err="1"/>
              <a:t>підходящої</a:t>
            </a:r>
            <a:r>
              <a:rPr lang="ru-RU" sz="1400" dirty="0"/>
              <a:t> </a:t>
            </a:r>
            <a:r>
              <a:rPr lang="ru-RU" sz="1400" dirty="0" err="1"/>
              <a:t>роботи</a:t>
            </a:r>
            <a:r>
              <a:rPr lang="ru-RU" sz="1400" dirty="0"/>
              <a:t> у </a:t>
            </a:r>
            <a:r>
              <a:rPr lang="ru-RU" sz="1400" dirty="0" err="1"/>
              <a:t>такий</a:t>
            </a:r>
            <a:r>
              <a:rPr lang="ru-RU" sz="1400" dirty="0"/>
              <a:t> </a:t>
            </a:r>
            <a:r>
              <a:rPr lang="ru-RU" sz="1400" dirty="0" err="1"/>
              <a:t>спосіб</a:t>
            </a:r>
            <a:r>
              <a:rPr lang="ru-RU" sz="1400" dirty="0"/>
              <a:t> не </a:t>
            </a:r>
            <a:r>
              <a:rPr lang="ru-RU" sz="1400" dirty="0" err="1"/>
              <a:t>знайти</a:t>
            </a:r>
            <a:r>
              <a:rPr lang="ru-RU" sz="1400" dirty="0"/>
              <a:t>, </a:t>
            </a:r>
            <a:r>
              <a:rPr lang="ru-RU" sz="1400" dirty="0" err="1"/>
              <a:t>можлива</a:t>
            </a:r>
            <a:r>
              <a:rPr lang="ru-RU" sz="1400" dirty="0"/>
              <a:t> </a:t>
            </a:r>
            <a:r>
              <a:rPr lang="ru-RU" sz="1400" dirty="0" err="1"/>
              <a:t>тільки</a:t>
            </a:r>
            <a:r>
              <a:rPr lang="ru-RU" sz="1400" dirty="0"/>
              <a:t> </a:t>
            </a:r>
            <a:r>
              <a:rPr lang="ru-RU" sz="1400" dirty="0" err="1"/>
              <a:t>тимчасова</a:t>
            </a:r>
            <a:r>
              <a:rPr lang="ru-RU" sz="1400" dirty="0"/>
              <a:t> і </a:t>
            </a:r>
            <a:r>
              <a:rPr lang="ru-RU" sz="1400" dirty="0" err="1"/>
              <a:t>низькооплачувана</a:t>
            </a:r>
            <a:r>
              <a:rPr lang="ru-RU" sz="1400" dirty="0"/>
              <a:t>. Але і </a:t>
            </a:r>
            <a:r>
              <a:rPr lang="ru-RU" sz="1400" dirty="0" err="1"/>
              <a:t>цією</a:t>
            </a:r>
            <a:r>
              <a:rPr lang="ru-RU" sz="1400" dirty="0"/>
              <a:t> </a:t>
            </a:r>
            <a:r>
              <a:rPr lang="ru-RU" sz="1400" dirty="0" err="1"/>
              <a:t>можливістю</a:t>
            </a:r>
            <a:r>
              <a:rPr lang="ru-RU" sz="1400" dirty="0"/>
              <a:t> не </a:t>
            </a:r>
            <a:r>
              <a:rPr lang="ru-RU" sz="1400" dirty="0" err="1"/>
              <a:t>слід</a:t>
            </a:r>
            <a:r>
              <a:rPr lang="ru-RU" sz="1400" dirty="0"/>
              <a:t> </a:t>
            </a:r>
            <a:r>
              <a:rPr lang="ru-RU" sz="1400" dirty="0" err="1"/>
              <a:t>нехтувати</a:t>
            </a:r>
            <a:r>
              <a:rPr lang="ru-RU" sz="1400" dirty="0"/>
              <a:t> у </a:t>
            </a:r>
            <a:r>
              <a:rPr lang="ru-RU" sz="1400" dirty="0" err="1"/>
              <a:t>пошуках</a:t>
            </a:r>
            <a:r>
              <a:rPr lang="ru-RU" sz="1400" dirty="0"/>
              <a:t> </a:t>
            </a:r>
            <a:r>
              <a:rPr lang="ru-RU" sz="1400" dirty="0" err="1"/>
              <a:t>роботи</a:t>
            </a:r>
            <a:r>
              <a:rPr lang="ru-RU" sz="1400" dirty="0"/>
              <a:t>.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93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ru-RU" sz="1400" b="1" dirty="0" err="1"/>
              <a:t>Центри</a:t>
            </a:r>
            <a:r>
              <a:rPr lang="ru-RU" sz="1400" b="1" dirty="0"/>
              <a:t> </a:t>
            </a:r>
            <a:r>
              <a:rPr lang="ru-RU" sz="1400" b="1" dirty="0" err="1"/>
              <a:t>зайнятості</a:t>
            </a:r>
            <a:r>
              <a:rPr lang="ru-RU" sz="1400" b="1" dirty="0"/>
              <a:t>.</a:t>
            </a:r>
            <a:r>
              <a:rPr lang="ru-RU" sz="1400" dirty="0"/>
              <a:t> </a:t>
            </a:r>
            <a:r>
              <a:rPr lang="ru-RU" sz="1400" dirty="0" err="1"/>
              <a:t>Найбільшу</a:t>
            </a:r>
            <a:r>
              <a:rPr lang="ru-RU" sz="1400" dirty="0"/>
              <a:t> </a:t>
            </a:r>
            <a:r>
              <a:rPr lang="ru-RU" sz="1400" dirty="0" err="1"/>
              <a:t>кількість</a:t>
            </a:r>
            <a:r>
              <a:rPr lang="ru-RU" sz="1400" dirty="0"/>
              <a:t> </a:t>
            </a:r>
            <a:r>
              <a:rPr lang="ru-RU" sz="1400" dirty="0" err="1"/>
              <a:t>вакансій</a:t>
            </a:r>
            <a:r>
              <a:rPr lang="ru-RU" sz="1400" dirty="0"/>
              <a:t> </a:t>
            </a:r>
            <a:r>
              <a:rPr lang="ru-RU" sz="1400" dirty="0" err="1"/>
              <a:t>безробітним</a:t>
            </a:r>
            <a:r>
              <a:rPr lang="ru-RU" sz="1400" dirty="0"/>
              <a:t> </a:t>
            </a:r>
            <a:r>
              <a:rPr lang="ru-RU" sz="1400" dirty="0" err="1"/>
              <a:t>пропонують</a:t>
            </a:r>
            <a:r>
              <a:rPr lang="ru-RU" sz="1400" dirty="0"/>
              <a:t> </a:t>
            </a:r>
            <a:r>
              <a:rPr lang="ru-RU" sz="1400" dirty="0" err="1"/>
              <a:t>центри</a:t>
            </a:r>
            <a:r>
              <a:rPr lang="ru-RU" sz="1400" dirty="0"/>
              <a:t> </a:t>
            </a:r>
            <a:r>
              <a:rPr lang="ru-RU" sz="1400" dirty="0" err="1"/>
              <a:t>зайнятості</a:t>
            </a:r>
            <a:r>
              <a:rPr lang="ru-RU" sz="1400" dirty="0"/>
              <a:t>. </a:t>
            </a:r>
            <a:r>
              <a:rPr lang="ru-RU" sz="1400" dirty="0" err="1"/>
              <a:t>Кожне</a:t>
            </a:r>
            <a:r>
              <a:rPr lang="ru-RU" sz="1400" dirty="0"/>
              <a:t> </a:t>
            </a:r>
            <a:r>
              <a:rPr lang="ru-RU" sz="1400" dirty="0" err="1"/>
              <a:t>відвідування</a:t>
            </a:r>
            <a:r>
              <a:rPr lang="ru-RU" sz="1400" dirty="0"/>
              <a:t> центру </a:t>
            </a:r>
            <a:r>
              <a:rPr lang="ru-RU" sz="1400" dirty="0" err="1"/>
              <a:t>необхідно</a:t>
            </a:r>
            <a:r>
              <a:rPr lang="ru-RU" sz="1400" dirty="0"/>
              <a:t> </a:t>
            </a:r>
            <a:r>
              <a:rPr lang="ru-RU" sz="1400" dirty="0" err="1"/>
              <a:t>розпочинати</a:t>
            </a:r>
            <a:r>
              <a:rPr lang="ru-RU" sz="1400" dirty="0"/>
              <a:t> </a:t>
            </a:r>
            <a:r>
              <a:rPr lang="ru-RU" sz="1400" dirty="0" err="1"/>
              <a:t>із</a:t>
            </a:r>
            <a:r>
              <a:rPr lang="ru-RU" sz="1400" dirty="0"/>
              <a:t> сектора </a:t>
            </a:r>
            <a:r>
              <a:rPr lang="ru-RU" sz="1400" dirty="0" err="1"/>
              <a:t>самостійного</a:t>
            </a:r>
            <a:r>
              <a:rPr lang="ru-RU" sz="1400" dirty="0"/>
              <a:t> </a:t>
            </a:r>
            <a:r>
              <a:rPr lang="ru-RU" sz="1400" dirty="0" err="1"/>
              <a:t>пошуку</a:t>
            </a:r>
            <a:r>
              <a:rPr lang="ru-RU" sz="1400" dirty="0"/>
              <a:t> </a:t>
            </a:r>
            <a:r>
              <a:rPr lang="ru-RU" sz="1400" dirty="0" err="1"/>
              <a:t>вакансій</a:t>
            </a:r>
            <a:r>
              <a:rPr lang="ru-RU" sz="1400" dirty="0"/>
              <a:t> та </a:t>
            </a:r>
            <a:r>
              <a:rPr lang="ru-RU" sz="1400" dirty="0" err="1"/>
              <a:t>профінформаційного</a:t>
            </a:r>
            <a:r>
              <a:rPr lang="ru-RU" sz="1400" dirty="0"/>
              <a:t> сектора. Регулярно </a:t>
            </a:r>
            <a:r>
              <a:rPr lang="ru-RU" sz="1400" dirty="0" err="1"/>
              <a:t>ознайомлюйтесь</a:t>
            </a:r>
            <a:r>
              <a:rPr lang="ru-RU" sz="1400" dirty="0"/>
              <a:t> з </a:t>
            </a:r>
            <a:r>
              <a:rPr lang="ru-RU" sz="1400" dirty="0" err="1"/>
              <a:t>інформацією</a:t>
            </a:r>
            <a:r>
              <a:rPr lang="ru-RU" sz="1400" dirty="0"/>
              <a:t> про </a:t>
            </a:r>
            <a:r>
              <a:rPr lang="ru-RU" sz="1400" dirty="0" err="1"/>
              <a:t>вакансії</a:t>
            </a:r>
            <a:r>
              <a:rPr lang="ru-RU" sz="1400" dirty="0"/>
              <a:t>, яка </a:t>
            </a:r>
            <a:r>
              <a:rPr lang="ru-RU" sz="1400" dirty="0" err="1"/>
              <a:t>розміщена</a:t>
            </a:r>
            <a:r>
              <a:rPr lang="ru-RU" sz="1400" dirty="0"/>
              <a:t> на стендах. Як правило, </a:t>
            </a:r>
            <a:r>
              <a:rPr lang="ru-RU" sz="1400" dirty="0" err="1"/>
              <a:t>центри</a:t>
            </a:r>
            <a:r>
              <a:rPr lang="ru-RU" sz="1400" dirty="0"/>
              <a:t> </a:t>
            </a:r>
            <a:r>
              <a:rPr lang="ru-RU" sz="1400" dirty="0" err="1"/>
              <a:t>зайнятості</a:t>
            </a:r>
            <a:r>
              <a:rPr lang="ru-RU" sz="1400" dirty="0"/>
              <a:t> </a:t>
            </a:r>
            <a:r>
              <a:rPr lang="ru-RU" sz="1400" dirty="0" err="1"/>
              <a:t>забезпечені</a:t>
            </a:r>
            <a:r>
              <a:rPr lang="ru-RU" sz="1400" dirty="0"/>
              <a:t> </a:t>
            </a:r>
            <a:r>
              <a:rPr lang="ru-RU" sz="1400" dirty="0" err="1"/>
              <a:t>відомостями</a:t>
            </a:r>
            <a:r>
              <a:rPr lang="ru-RU" sz="1400" dirty="0"/>
              <a:t> про </a:t>
            </a:r>
            <a:r>
              <a:rPr lang="ru-RU" sz="1400" dirty="0" err="1"/>
              <a:t>вакансії</a:t>
            </a:r>
            <a:r>
              <a:rPr lang="ru-RU" sz="1400" dirty="0"/>
              <a:t> й у </a:t>
            </a:r>
            <a:r>
              <a:rPr lang="ru-RU" sz="1400" dirty="0" err="1"/>
              <a:t>інших</a:t>
            </a:r>
            <a:r>
              <a:rPr lang="ru-RU" sz="1400" dirty="0"/>
              <a:t> </a:t>
            </a:r>
            <a:r>
              <a:rPr lang="ru-RU" sz="1400" dirty="0" err="1"/>
              <a:t>регіонах</a:t>
            </a:r>
            <a:r>
              <a:rPr lang="ru-RU" sz="1400" dirty="0"/>
              <a:t> </a:t>
            </a:r>
            <a:r>
              <a:rPr lang="ru-RU" sz="1400" dirty="0" err="1"/>
              <a:t>України</a:t>
            </a:r>
            <a:r>
              <a:rPr lang="ru-RU" sz="1400" dirty="0"/>
              <a:t>. </a:t>
            </a:r>
            <a:r>
              <a:rPr lang="ru-RU" sz="1400" dirty="0" err="1"/>
              <a:t>Центри</a:t>
            </a:r>
            <a:r>
              <a:rPr lang="ru-RU" sz="1400" dirty="0"/>
              <a:t> </a:t>
            </a:r>
            <a:r>
              <a:rPr lang="ru-RU" sz="1400" dirty="0" err="1"/>
              <a:t>зайнятості</a:t>
            </a:r>
            <a:r>
              <a:rPr lang="ru-RU" sz="1400" dirty="0"/>
              <a:t> </a:t>
            </a:r>
            <a:r>
              <a:rPr lang="ru-RU" sz="1400" dirty="0" err="1"/>
              <a:t>надають</a:t>
            </a:r>
            <a:r>
              <a:rPr lang="ru-RU" sz="1400" dirty="0"/>
              <a:t> </a:t>
            </a:r>
            <a:r>
              <a:rPr lang="ru-RU" sz="1400" dirty="0" err="1"/>
              <a:t>додаткові</a:t>
            </a:r>
            <a:r>
              <a:rPr lang="ru-RU" sz="1400" dirty="0"/>
              <a:t> </a:t>
            </a:r>
            <a:r>
              <a:rPr lang="ru-RU" sz="1400" dirty="0" err="1"/>
              <a:t>послуги</a:t>
            </a:r>
            <a:r>
              <a:rPr lang="ru-RU" sz="1400" dirty="0"/>
              <a:t>, </a:t>
            </a:r>
            <a:r>
              <a:rPr lang="ru-RU" sz="1400" dirty="0" err="1"/>
              <a:t>що</a:t>
            </a:r>
            <a:r>
              <a:rPr lang="ru-RU" sz="1400" dirty="0"/>
              <a:t> </a:t>
            </a:r>
            <a:r>
              <a:rPr lang="ru-RU" sz="1400" dirty="0" err="1"/>
              <a:t>сприяють</a:t>
            </a:r>
            <a:r>
              <a:rPr lang="ru-RU" sz="1400" dirty="0"/>
              <a:t> </a:t>
            </a:r>
            <a:r>
              <a:rPr lang="ru-RU" sz="1400" dirty="0" err="1"/>
              <a:t>працевлаштуванню</a:t>
            </a:r>
            <a:r>
              <a:rPr lang="ru-RU" sz="1400" dirty="0"/>
              <a:t>: </a:t>
            </a:r>
            <a:r>
              <a:rPr lang="ru-RU" sz="1400" dirty="0" err="1"/>
              <a:t>це</a:t>
            </a:r>
            <a:r>
              <a:rPr lang="ru-RU" sz="1400" dirty="0"/>
              <a:t> і </a:t>
            </a:r>
            <a:r>
              <a:rPr lang="ru-RU" sz="1400" dirty="0" err="1"/>
              <a:t>перенавчання</a:t>
            </a:r>
            <a:r>
              <a:rPr lang="ru-RU" sz="1400" dirty="0"/>
              <a:t>, і </a:t>
            </a:r>
            <a:r>
              <a:rPr lang="ru-RU" sz="1400" dirty="0" err="1"/>
              <a:t>можливість</a:t>
            </a:r>
            <a:r>
              <a:rPr lang="ru-RU" sz="1400" dirty="0"/>
              <a:t> </a:t>
            </a:r>
            <a:r>
              <a:rPr lang="ru-RU" sz="1400" dirty="0" err="1"/>
              <a:t>працевлаштування</a:t>
            </a:r>
            <a:r>
              <a:rPr lang="ru-RU" sz="1400" dirty="0"/>
              <a:t> на </a:t>
            </a:r>
            <a:r>
              <a:rPr lang="ru-RU" sz="1400" dirty="0" err="1"/>
              <a:t>додаткові</a:t>
            </a:r>
            <a:r>
              <a:rPr lang="ru-RU" sz="1400" dirty="0"/>
              <a:t> </a:t>
            </a:r>
            <a:r>
              <a:rPr lang="ru-RU" sz="1400" dirty="0" err="1"/>
              <a:t>робочі</a:t>
            </a:r>
            <a:r>
              <a:rPr lang="ru-RU" sz="1400" dirty="0"/>
              <a:t> </a:t>
            </a:r>
            <a:r>
              <a:rPr lang="ru-RU" sz="1400" dirty="0" err="1"/>
              <a:t>місця</a:t>
            </a:r>
            <a:r>
              <a:rPr lang="ru-RU" sz="1400" dirty="0"/>
              <a:t>, </a:t>
            </a:r>
            <a:r>
              <a:rPr lang="ru-RU" sz="1400" dirty="0" err="1"/>
              <a:t>створені</a:t>
            </a:r>
            <a:r>
              <a:rPr lang="ru-RU" sz="1400" dirty="0"/>
              <a:t> за </a:t>
            </a:r>
            <a:r>
              <a:rPr lang="ru-RU" sz="1400" dirty="0" err="1"/>
              <a:t>рахунок</a:t>
            </a:r>
            <a:r>
              <a:rPr lang="ru-RU" sz="1400" dirty="0"/>
              <a:t> </a:t>
            </a:r>
            <a:r>
              <a:rPr lang="ru-RU" sz="1400" dirty="0" err="1"/>
              <a:t>дотацій</a:t>
            </a:r>
            <a:r>
              <a:rPr lang="ru-RU" sz="1400" dirty="0"/>
              <a:t> з Фонду </a:t>
            </a:r>
            <a:r>
              <a:rPr lang="ru-RU" sz="1400" dirty="0" err="1"/>
              <a:t>загальнообов’язкового</a:t>
            </a:r>
            <a:r>
              <a:rPr lang="ru-RU" sz="1400" dirty="0"/>
              <a:t> </a:t>
            </a:r>
            <a:r>
              <a:rPr lang="ru-RU" sz="1400" dirty="0" err="1"/>
              <a:t>соціального</a:t>
            </a:r>
            <a:r>
              <a:rPr lang="ru-RU" sz="1400" dirty="0"/>
              <a:t> </a:t>
            </a:r>
            <a:r>
              <a:rPr lang="ru-RU" sz="1400" dirty="0" err="1"/>
              <a:t>страхування</a:t>
            </a:r>
            <a:r>
              <a:rPr lang="ru-RU" sz="1400" dirty="0"/>
              <a:t> на </a:t>
            </a:r>
            <a:r>
              <a:rPr lang="ru-RU" sz="1400" dirty="0" err="1"/>
              <a:t>випадок</a:t>
            </a:r>
            <a:r>
              <a:rPr lang="ru-RU" sz="1400" dirty="0"/>
              <a:t> </a:t>
            </a:r>
            <a:r>
              <a:rPr lang="ru-RU" sz="1400" dirty="0" err="1"/>
              <a:t>безробіття</a:t>
            </a:r>
            <a:r>
              <a:rPr lang="ru-RU" sz="1400" dirty="0"/>
              <a:t>. Тому, при </a:t>
            </a:r>
            <a:r>
              <a:rPr lang="ru-RU" sz="1400" dirty="0" err="1"/>
              <a:t>відвідуванні</a:t>
            </a:r>
            <a:r>
              <a:rPr lang="ru-RU" sz="1400" dirty="0"/>
              <a:t> центру </a:t>
            </a:r>
            <a:r>
              <a:rPr lang="ru-RU" sz="1400" dirty="0" err="1"/>
              <a:t>зайнятості</a:t>
            </a:r>
            <a:r>
              <a:rPr lang="ru-RU" sz="1400" dirty="0"/>
              <a:t> </a:t>
            </a:r>
            <a:r>
              <a:rPr lang="ru-RU" sz="1400" dirty="0" err="1"/>
              <a:t>знайомтеся</a:t>
            </a:r>
            <a:r>
              <a:rPr lang="ru-RU" sz="1400" dirty="0"/>
              <a:t> з </a:t>
            </a:r>
            <a:r>
              <a:rPr lang="ru-RU" sz="1400" dirty="0" err="1"/>
              <a:t>інформацією</a:t>
            </a:r>
            <a:r>
              <a:rPr lang="ru-RU" sz="1400" dirty="0"/>
              <a:t>, яка </a:t>
            </a:r>
            <a:r>
              <a:rPr lang="ru-RU" sz="1400" dirty="0" err="1"/>
              <a:t>розташована</a:t>
            </a:r>
            <a:r>
              <a:rPr lang="ru-RU" sz="1400" dirty="0"/>
              <a:t> у </a:t>
            </a:r>
            <a:r>
              <a:rPr lang="ru-RU" sz="1400" dirty="0" err="1"/>
              <a:t>приміщенні</a:t>
            </a:r>
            <a:r>
              <a:rPr lang="ru-RU" sz="1400" dirty="0"/>
              <a:t> центру. </a:t>
            </a:r>
            <a:r>
              <a:rPr lang="ru-RU" sz="1400" dirty="0" err="1"/>
              <a:t>Намагайтеся</a:t>
            </a:r>
            <a:r>
              <a:rPr lang="ru-RU" sz="1400" dirty="0"/>
              <a:t> </a:t>
            </a:r>
            <a:r>
              <a:rPr lang="ru-RU" sz="1400" dirty="0" err="1"/>
              <a:t>брати</a:t>
            </a:r>
            <a:r>
              <a:rPr lang="ru-RU" sz="1400" dirty="0"/>
              <a:t> участь у заходах, </a:t>
            </a:r>
            <a:r>
              <a:rPr lang="ru-RU" sz="1400" dirty="0" err="1"/>
              <a:t>що</a:t>
            </a:r>
            <a:r>
              <a:rPr lang="ru-RU" sz="1400" dirty="0"/>
              <a:t> </a:t>
            </a:r>
            <a:r>
              <a:rPr lang="ru-RU" sz="1400" dirty="0" err="1"/>
              <a:t>проводяться</a:t>
            </a:r>
            <a:r>
              <a:rPr lang="ru-RU" sz="1400" dirty="0"/>
              <a:t> центрами: ярмарках і </a:t>
            </a:r>
            <a:r>
              <a:rPr lang="ru-RU" sz="1400" dirty="0" err="1"/>
              <a:t>міні</a:t>
            </a:r>
            <a:r>
              <a:rPr lang="ru-RU" sz="1400" dirty="0"/>
              <a:t>-ярмарках </a:t>
            </a:r>
            <a:r>
              <a:rPr lang="ru-RU" sz="1400" dirty="0" err="1"/>
              <a:t>вакансій</a:t>
            </a:r>
            <a:r>
              <a:rPr lang="ru-RU" sz="1400" dirty="0"/>
              <a:t>, </a:t>
            </a:r>
            <a:r>
              <a:rPr lang="ru-RU" sz="1400" dirty="0" err="1"/>
              <a:t>семінарах</a:t>
            </a:r>
            <a:r>
              <a:rPr lang="ru-RU" sz="1400" dirty="0"/>
              <a:t> для </a:t>
            </a:r>
            <a:r>
              <a:rPr lang="ru-RU" sz="1400" dirty="0" err="1"/>
              <a:t>безробітних</a:t>
            </a:r>
            <a:r>
              <a:rPr lang="ru-RU" sz="1400" dirty="0"/>
              <a:t>, </a:t>
            </a:r>
            <a:r>
              <a:rPr lang="ru-RU" sz="1400" dirty="0" err="1"/>
              <a:t>засіданнях</a:t>
            </a:r>
            <a:r>
              <a:rPr lang="ru-RU" sz="1400" dirty="0"/>
              <a:t> клубу, на </a:t>
            </a:r>
            <a:r>
              <a:rPr lang="ru-RU" sz="1400" dirty="0" err="1"/>
              <a:t>яких</a:t>
            </a:r>
            <a:r>
              <a:rPr lang="ru-RU" sz="1400" dirty="0"/>
              <a:t> </a:t>
            </a:r>
            <a:r>
              <a:rPr lang="ru-RU" sz="1400" dirty="0" err="1"/>
              <a:t>вчать</a:t>
            </a:r>
            <a:r>
              <a:rPr lang="ru-RU" sz="1400" dirty="0"/>
              <a:t> методам </a:t>
            </a:r>
            <a:r>
              <a:rPr lang="ru-RU" sz="1400" dirty="0" err="1"/>
              <a:t>ефективного</a:t>
            </a:r>
            <a:r>
              <a:rPr lang="ru-RU" sz="1400" dirty="0"/>
              <a:t> </a:t>
            </a:r>
            <a:r>
              <a:rPr lang="ru-RU" sz="1400" dirty="0" err="1"/>
              <a:t>пошуку</a:t>
            </a:r>
            <a:r>
              <a:rPr lang="ru-RU" sz="1400" dirty="0"/>
              <a:t> </a:t>
            </a:r>
            <a:r>
              <a:rPr lang="ru-RU" sz="1400" dirty="0" err="1"/>
              <a:t>роботи</a:t>
            </a:r>
            <a:r>
              <a:rPr lang="ru-RU" sz="1400" dirty="0"/>
              <a:t> </a:t>
            </a:r>
            <a:r>
              <a:rPr lang="ru-RU" sz="1400" dirty="0" err="1"/>
              <a:t>тощо</a:t>
            </a:r>
            <a:r>
              <a:rPr lang="ru-RU" sz="1400" dirty="0"/>
              <a:t>. </a:t>
            </a:r>
            <a:r>
              <a:rPr lang="ru-RU" sz="1400" dirty="0" err="1"/>
              <a:t>Інтернет-сайти</a:t>
            </a:r>
            <a:r>
              <a:rPr lang="ru-RU" sz="1400" dirty="0"/>
              <a:t> </a:t>
            </a:r>
            <a:r>
              <a:rPr lang="ru-RU" sz="1400" dirty="0" err="1"/>
              <a:t>державної</a:t>
            </a:r>
            <a:r>
              <a:rPr lang="ru-RU" sz="1400" dirty="0"/>
              <a:t> </a:t>
            </a:r>
            <a:r>
              <a:rPr lang="ru-RU" sz="1400" dirty="0" err="1"/>
              <a:t>служби</a:t>
            </a:r>
            <a:r>
              <a:rPr lang="ru-RU" sz="1400" dirty="0"/>
              <a:t> </a:t>
            </a:r>
            <a:r>
              <a:rPr lang="ru-RU" sz="1400" dirty="0" err="1"/>
              <a:t>зайнятості</a:t>
            </a:r>
            <a:r>
              <a:rPr lang="ru-RU" sz="1400" dirty="0"/>
              <a:t>: www.dcz.gov.ua, www.trud.gov.ua </a:t>
            </a:r>
          </a:p>
          <a:p>
            <a:r>
              <a:rPr lang="ru-RU" sz="1400" dirty="0"/>
              <a:t>У </a:t>
            </a:r>
            <a:r>
              <a:rPr lang="ru-RU" sz="1400" dirty="0" err="1"/>
              <a:t>цьому</a:t>
            </a:r>
            <a:r>
              <a:rPr lang="ru-RU" sz="1400" dirty="0"/>
              <a:t> списку </a:t>
            </a:r>
            <a:r>
              <a:rPr lang="ru-RU" sz="1400" dirty="0" err="1"/>
              <a:t>зазначені</a:t>
            </a:r>
            <a:r>
              <a:rPr lang="ru-RU" sz="1400" dirty="0"/>
              <a:t> не </a:t>
            </a:r>
            <a:r>
              <a:rPr lang="ru-RU" sz="1400" dirty="0" err="1"/>
              <a:t>всі</a:t>
            </a:r>
            <a:r>
              <a:rPr lang="ru-RU" sz="1400" dirty="0"/>
              <a:t> </a:t>
            </a:r>
            <a:r>
              <a:rPr lang="ru-RU" sz="1400" dirty="0" err="1"/>
              <a:t>джерела</a:t>
            </a:r>
            <a:r>
              <a:rPr lang="ru-RU" sz="1400" dirty="0"/>
              <a:t> </a:t>
            </a:r>
            <a:r>
              <a:rPr lang="ru-RU" sz="1400" dirty="0" err="1"/>
              <a:t>інформації</a:t>
            </a:r>
            <a:r>
              <a:rPr lang="ru-RU" sz="1400" dirty="0"/>
              <a:t> про </a:t>
            </a:r>
            <a:r>
              <a:rPr lang="ru-RU" sz="1400" dirty="0" err="1"/>
              <a:t>вакансії</a:t>
            </a:r>
            <a:r>
              <a:rPr lang="ru-RU" sz="1400" dirty="0"/>
              <a:t>, тому </a:t>
            </a:r>
            <a:r>
              <a:rPr lang="ru-RU" sz="1400" dirty="0" err="1"/>
              <a:t>використовуйте</a:t>
            </a:r>
            <a:r>
              <a:rPr lang="ru-RU" sz="1400" dirty="0"/>
              <a:t> </a:t>
            </a:r>
            <a:r>
              <a:rPr lang="ru-RU" sz="1400" dirty="0" err="1"/>
              <a:t>різноманітні</a:t>
            </a:r>
            <a:r>
              <a:rPr lang="ru-RU" sz="1400" dirty="0"/>
              <a:t> </a:t>
            </a:r>
            <a:r>
              <a:rPr lang="ru-RU" sz="1400" dirty="0" err="1"/>
              <a:t>можливості</a:t>
            </a:r>
            <a:r>
              <a:rPr lang="ru-RU" sz="1400" dirty="0"/>
              <a:t> для </a:t>
            </a:r>
            <a:r>
              <a:rPr lang="ru-RU" sz="1400" dirty="0" err="1"/>
              <a:t>працевлаштування</a:t>
            </a:r>
            <a:r>
              <a:rPr lang="ru-RU" sz="1400" dirty="0"/>
              <a:t>. </a:t>
            </a:r>
          </a:p>
          <a:p>
            <a:r>
              <a:rPr lang="ru-RU" sz="1400" dirty="0" err="1"/>
              <a:t>Пам’ятайте</a:t>
            </a:r>
            <a:r>
              <a:rPr lang="ru-RU" sz="1400" dirty="0"/>
              <a:t>: ваше </a:t>
            </a:r>
            <a:r>
              <a:rPr lang="ru-RU" sz="1400" dirty="0" err="1"/>
              <a:t>працевлаштування</a:t>
            </a:r>
            <a:r>
              <a:rPr lang="ru-RU" sz="1400" dirty="0"/>
              <a:t> </a:t>
            </a:r>
            <a:r>
              <a:rPr lang="ru-RU" sz="1400" dirty="0" err="1"/>
              <a:t>залежить</a:t>
            </a:r>
            <a:r>
              <a:rPr lang="ru-RU" sz="1400" dirty="0"/>
              <a:t> </a:t>
            </a:r>
            <a:r>
              <a:rPr lang="ru-RU" sz="1400" dirty="0" err="1"/>
              <a:t>тільки</a:t>
            </a:r>
            <a:r>
              <a:rPr lang="ru-RU" sz="1400" dirty="0"/>
              <a:t> </a:t>
            </a:r>
            <a:r>
              <a:rPr lang="ru-RU" sz="1400" dirty="0" err="1"/>
              <a:t>від</a:t>
            </a:r>
            <a:r>
              <a:rPr lang="ru-RU" sz="1400" dirty="0"/>
              <a:t> вас. З </a:t>
            </a:r>
            <a:r>
              <a:rPr lang="ru-RU" sz="1400" dirty="0" err="1"/>
              <a:t>кожним</a:t>
            </a:r>
            <a:r>
              <a:rPr lang="ru-RU" sz="1400" dirty="0"/>
              <a:t> </a:t>
            </a:r>
            <a:r>
              <a:rPr lang="ru-RU" sz="1400" dirty="0" err="1"/>
              <a:t>кроком</a:t>
            </a:r>
            <a:r>
              <a:rPr lang="ru-RU" sz="1400" dirty="0"/>
              <a:t> </a:t>
            </a:r>
            <a:r>
              <a:rPr lang="ru-RU" sz="1400" dirty="0" err="1"/>
              <a:t>ви</a:t>
            </a:r>
            <a:r>
              <a:rPr lang="ru-RU" sz="1400" dirty="0"/>
              <a:t> </a:t>
            </a:r>
            <a:r>
              <a:rPr lang="ru-RU" sz="1400" dirty="0" err="1"/>
              <a:t>наближаєтесь</a:t>
            </a:r>
            <a:r>
              <a:rPr lang="ru-RU" sz="1400" dirty="0"/>
              <a:t> до мети. </a:t>
            </a:r>
          </a:p>
          <a:p>
            <a:r>
              <a:rPr lang="uk-UA" sz="1400" dirty="0"/>
              <a:t> </a:t>
            </a:r>
            <a:endParaRPr lang="ru-RU" sz="1400" dirty="0"/>
          </a:p>
          <a:p>
            <a:r>
              <a:rPr lang="uk-UA" sz="1400" b="1" dirty="0"/>
              <a:t>2.4. Технологія підготовки та проходження співбесіди</a:t>
            </a:r>
            <a:endParaRPr lang="ru-RU" sz="1400" dirty="0"/>
          </a:p>
          <a:p>
            <a:r>
              <a:rPr lang="uk-UA" sz="1400" b="1" dirty="0"/>
              <a:t> </a:t>
            </a:r>
            <a:endParaRPr lang="ru-RU" sz="1400" dirty="0"/>
          </a:p>
          <a:p>
            <a:r>
              <a:rPr lang="ru-RU" sz="1400" dirty="0" err="1"/>
              <a:t>Прийняття</a:t>
            </a:r>
            <a:r>
              <a:rPr lang="ru-RU" sz="1400" dirty="0"/>
              <a:t> на роботу нового </a:t>
            </a:r>
            <a:r>
              <a:rPr lang="ru-RU" sz="1400" dirty="0" err="1"/>
              <a:t>співробітника</a:t>
            </a:r>
            <a:r>
              <a:rPr lang="ru-RU" sz="1400" dirty="0"/>
              <a:t> ― </a:t>
            </a:r>
            <a:r>
              <a:rPr lang="ru-RU" sz="1400" dirty="0" err="1"/>
              <a:t>це</a:t>
            </a:r>
            <a:r>
              <a:rPr lang="ru-RU" sz="1400" dirty="0"/>
              <a:t> </a:t>
            </a:r>
            <a:r>
              <a:rPr lang="ru-RU" sz="1400" dirty="0" err="1"/>
              <a:t>відповідальне</a:t>
            </a:r>
            <a:r>
              <a:rPr lang="ru-RU" sz="1400" dirty="0"/>
              <a:t> </a:t>
            </a:r>
            <a:r>
              <a:rPr lang="ru-RU" sz="1400" dirty="0" err="1"/>
              <a:t>заняття</a:t>
            </a:r>
            <a:r>
              <a:rPr lang="ru-RU" sz="1400" dirty="0"/>
              <a:t> як для </a:t>
            </a:r>
            <a:r>
              <a:rPr lang="ru-RU" sz="1400" dirty="0" err="1"/>
              <a:t>роботодавця</a:t>
            </a:r>
            <a:r>
              <a:rPr lang="ru-RU" sz="1400" dirty="0"/>
              <a:t>, так і для самого </a:t>
            </a:r>
            <a:r>
              <a:rPr lang="ru-RU" sz="1400" dirty="0" err="1"/>
              <a:t>майбутнього</a:t>
            </a:r>
            <a:r>
              <a:rPr lang="ru-RU" sz="1400" dirty="0"/>
              <a:t> </a:t>
            </a:r>
            <a:r>
              <a:rPr lang="ru-RU" sz="1400" dirty="0" err="1"/>
              <a:t>працівника</a:t>
            </a:r>
            <a:r>
              <a:rPr lang="ru-RU" sz="1400" dirty="0"/>
              <a:t>. Початком </a:t>
            </a:r>
            <a:r>
              <a:rPr lang="ru-RU" sz="1400" dirty="0" err="1"/>
              <a:t>цього</a:t>
            </a:r>
            <a:r>
              <a:rPr lang="ru-RU" sz="1400" dirty="0"/>
              <a:t> нелегкого </a:t>
            </a:r>
            <a:r>
              <a:rPr lang="ru-RU" sz="1400" dirty="0" err="1"/>
              <a:t>процесу</a:t>
            </a:r>
            <a:r>
              <a:rPr lang="ru-RU" sz="1400" dirty="0"/>
              <a:t> є </a:t>
            </a:r>
            <a:r>
              <a:rPr lang="ru-RU" sz="1400" dirty="0" err="1"/>
              <a:t>співбесіда</a:t>
            </a:r>
            <a:r>
              <a:rPr lang="ru-RU" sz="1400" dirty="0"/>
              <a:t> з претендентом на </a:t>
            </a:r>
            <a:r>
              <a:rPr lang="ru-RU" sz="1400" dirty="0" err="1"/>
              <a:t>вакантну</a:t>
            </a:r>
            <a:r>
              <a:rPr lang="ru-RU" sz="1400" dirty="0"/>
              <a:t> посаду, </a:t>
            </a:r>
            <a:r>
              <a:rPr lang="ru-RU" sz="1400" dirty="0" err="1"/>
              <a:t>під</a:t>
            </a:r>
            <a:r>
              <a:rPr lang="ru-RU" sz="1400" dirty="0"/>
              <a:t> час </a:t>
            </a:r>
            <a:r>
              <a:rPr lang="ru-RU" sz="1400" dirty="0" err="1"/>
              <a:t>якої</a:t>
            </a:r>
            <a:r>
              <a:rPr lang="ru-RU" sz="1400" dirty="0"/>
              <a:t> </a:t>
            </a:r>
            <a:r>
              <a:rPr lang="ru-RU" sz="1400" dirty="0" err="1"/>
              <a:t>складається</a:t>
            </a:r>
            <a:r>
              <a:rPr lang="ru-RU" sz="1400" dirty="0"/>
              <a:t> перше </a:t>
            </a:r>
            <a:r>
              <a:rPr lang="ru-RU" sz="1400" dirty="0" err="1"/>
              <a:t>враження</a:t>
            </a:r>
            <a:r>
              <a:rPr lang="ru-RU" sz="1400" dirty="0"/>
              <a:t> про кандидата й </a:t>
            </a:r>
            <a:r>
              <a:rPr lang="ru-RU" sz="1400" dirty="0" err="1"/>
              <a:t>саме</a:t>
            </a:r>
            <a:r>
              <a:rPr lang="ru-RU" sz="1400" dirty="0"/>
              <a:t> вона </a:t>
            </a:r>
            <a:r>
              <a:rPr lang="ru-RU" sz="1400" dirty="0" err="1"/>
              <a:t>допомагає</a:t>
            </a:r>
            <a:r>
              <a:rPr lang="ru-RU" sz="1400" dirty="0"/>
              <a:t> </a:t>
            </a:r>
            <a:r>
              <a:rPr lang="ru-RU" sz="1400" dirty="0" err="1"/>
              <a:t>зрозуміти</a:t>
            </a:r>
            <a:r>
              <a:rPr lang="ru-RU" sz="1400" dirty="0"/>
              <a:t>, </a:t>
            </a:r>
            <a:r>
              <a:rPr lang="ru-RU" sz="1400" dirty="0" err="1"/>
              <a:t>наскільки</a:t>
            </a:r>
            <a:r>
              <a:rPr lang="ru-RU" sz="1400" dirty="0"/>
              <a:t> </a:t>
            </a:r>
            <a:r>
              <a:rPr lang="ru-RU" sz="1400" dirty="0" err="1"/>
              <a:t>ця</a:t>
            </a:r>
            <a:r>
              <a:rPr lang="ru-RU" sz="1400" dirty="0"/>
              <a:t> </a:t>
            </a:r>
            <a:r>
              <a:rPr lang="ru-RU" sz="1400" dirty="0" err="1"/>
              <a:t>людина</a:t>
            </a:r>
            <a:r>
              <a:rPr lang="ru-RU" sz="1400" dirty="0"/>
              <a:t> </a:t>
            </a:r>
            <a:r>
              <a:rPr lang="ru-RU" sz="1400" dirty="0" err="1"/>
              <a:t>підходить</a:t>
            </a:r>
            <a:r>
              <a:rPr lang="ru-RU" sz="1400" dirty="0"/>
              <a:t> </a:t>
            </a:r>
            <a:r>
              <a:rPr lang="ru-RU" sz="1400" dirty="0" err="1"/>
              <a:t>підприємству</a:t>
            </a:r>
            <a:r>
              <a:rPr lang="ru-RU" sz="1400" dirty="0"/>
              <a:t>. </a:t>
            </a:r>
            <a:r>
              <a:rPr lang="ru-RU" sz="1400" dirty="0" err="1"/>
              <a:t>Якщо</a:t>
            </a:r>
            <a:r>
              <a:rPr lang="ru-RU" sz="1400" dirty="0"/>
              <a:t> </a:t>
            </a:r>
            <a:r>
              <a:rPr lang="ru-RU" sz="1400" dirty="0" err="1"/>
              <a:t>ви</a:t>
            </a:r>
            <a:r>
              <a:rPr lang="ru-RU" sz="1400" dirty="0"/>
              <a:t> погано проведете </a:t>
            </a:r>
            <a:r>
              <a:rPr lang="ru-RU" sz="1400" dirty="0" err="1"/>
              <a:t>співбесіду</a:t>
            </a:r>
            <a:r>
              <a:rPr lang="ru-RU" sz="1400" dirty="0"/>
              <a:t>, то посада </a:t>
            </a:r>
            <a:r>
              <a:rPr lang="ru-RU" sz="1400" dirty="0" err="1"/>
              <a:t>може</a:t>
            </a:r>
            <a:r>
              <a:rPr lang="ru-RU" sz="1400" dirty="0"/>
              <a:t> </a:t>
            </a:r>
            <a:r>
              <a:rPr lang="ru-RU" sz="1400" dirty="0" err="1"/>
              <a:t>виявитися</a:t>
            </a:r>
            <a:r>
              <a:rPr lang="ru-RU" sz="1400" dirty="0"/>
              <a:t> </a:t>
            </a:r>
            <a:r>
              <a:rPr lang="ru-RU" sz="1400" dirty="0" err="1"/>
              <a:t>незайнятою</a:t>
            </a:r>
            <a:r>
              <a:rPr lang="ru-RU" sz="1400" dirty="0"/>
              <a:t> </a:t>
            </a:r>
            <a:r>
              <a:rPr lang="ru-RU" sz="1400" dirty="0" err="1"/>
              <a:t>або</a:t>
            </a:r>
            <a:r>
              <a:rPr lang="ru-RU" sz="1400" dirty="0"/>
              <a:t> </a:t>
            </a:r>
            <a:r>
              <a:rPr lang="ru-RU" sz="1400" dirty="0" err="1"/>
              <a:t>зайнятою</a:t>
            </a:r>
            <a:r>
              <a:rPr lang="ru-RU" sz="1400" dirty="0"/>
              <a:t> </a:t>
            </a:r>
            <a:r>
              <a:rPr lang="ru-RU" sz="1400" dirty="0" err="1"/>
              <a:t>непрофесіоналом</a:t>
            </a:r>
            <a:r>
              <a:rPr lang="ru-RU" sz="1400" dirty="0"/>
              <a:t>, </a:t>
            </a:r>
            <a:r>
              <a:rPr lang="ru-RU" sz="1400" dirty="0" err="1"/>
              <a:t>натомість</a:t>
            </a:r>
            <a:r>
              <a:rPr lang="ru-RU" sz="1400" dirty="0"/>
              <a:t> як </a:t>
            </a:r>
            <a:r>
              <a:rPr lang="ru-RU" sz="1400" dirty="0" err="1"/>
              <a:t>її</a:t>
            </a:r>
            <a:r>
              <a:rPr lang="ru-RU" sz="1400" dirty="0"/>
              <a:t> правильна </a:t>
            </a:r>
            <a:r>
              <a:rPr lang="ru-RU" sz="1400" dirty="0" err="1"/>
              <a:t>організація</a:t>
            </a:r>
            <a:r>
              <a:rPr lang="ru-RU" sz="1400" dirty="0"/>
              <a:t> з великою </a:t>
            </a:r>
            <a:r>
              <a:rPr lang="ru-RU" sz="1400" dirty="0" err="1"/>
              <a:t>ймовірністю</a:t>
            </a:r>
            <a:r>
              <a:rPr lang="ru-RU" sz="1400" dirty="0"/>
              <a:t> дозволить вам </a:t>
            </a:r>
            <a:r>
              <a:rPr lang="ru-RU" sz="1400" dirty="0" err="1"/>
              <a:t>знайти</a:t>
            </a:r>
            <a:r>
              <a:rPr lang="ru-RU" sz="1400" dirty="0"/>
              <a:t> </a:t>
            </a:r>
            <a:r>
              <a:rPr lang="ru-RU" sz="1400" dirty="0" err="1"/>
              <a:t>саме</a:t>
            </a:r>
            <a:r>
              <a:rPr lang="ru-RU" sz="1400" dirty="0"/>
              <a:t> того </a:t>
            </a:r>
            <a:r>
              <a:rPr lang="ru-RU" sz="1400" dirty="0" err="1"/>
              <a:t>працівника</a:t>
            </a:r>
            <a:r>
              <a:rPr lang="ru-RU" sz="1400" dirty="0"/>
              <a:t>, </a:t>
            </a:r>
            <a:r>
              <a:rPr lang="ru-RU" sz="1400" dirty="0" err="1"/>
              <a:t>якого</a:t>
            </a:r>
            <a:r>
              <a:rPr lang="ru-RU" sz="1400" dirty="0"/>
              <a:t> і </a:t>
            </a:r>
            <a:r>
              <a:rPr lang="ru-RU" sz="1400" dirty="0" err="1"/>
              <a:t>шукали</a:t>
            </a:r>
            <a:r>
              <a:rPr lang="ru-RU" sz="1400" dirty="0"/>
              <a:t>.</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5301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b="1" dirty="0"/>
              <a:t>Види співбесід: переваги та недоліки</a:t>
            </a:r>
            <a:endParaRPr lang="ru-RU" sz="1400" dirty="0"/>
          </a:p>
          <a:p>
            <a:r>
              <a:rPr lang="uk-UA" sz="1400" dirty="0"/>
              <a:t>Існує кілька видів проведення попередніх співбесід, серед яких найбільш поширеними є:</a:t>
            </a:r>
            <a:endParaRPr lang="ru-RU" sz="1400" dirty="0"/>
          </a:p>
          <a:p>
            <a:r>
              <a:rPr lang="ru-RU" sz="1400" b="1" i="1" dirty="0"/>
              <a:t>1) </a:t>
            </a:r>
            <a:r>
              <a:rPr lang="ru-RU" sz="1400" b="1" i="1" dirty="0" err="1"/>
              <a:t>Індивідуальна</a:t>
            </a:r>
            <a:r>
              <a:rPr lang="ru-RU" sz="1400" b="1" i="1" dirty="0"/>
              <a:t> </a:t>
            </a:r>
            <a:r>
              <a:rPr lang="ru-RU" sz="1400" b="1" i="1" dirty="0" err="1"/>
              <a:t>співбесіда</a:t>
            </a:r>
            <a:r>
              <a:rPr lang="ru-RU" sz="1400" b="1" i="1" dirty="0"/>
              <a:t> (</a:t>
            </a:r>
            <a:r>
              <a:rPr lang="ru-RU" sz="1400" b="1" i="1" dirty="0" err="1"/>
              <a:t>або</a:t>
            </a:r>
            <a:r>
              <a:rPr lang="ru-RU" sz="1400" b="1" i="1" dirty="0"/>
              <a:t> </a:t>
            </a:r>
            <a:r>
              <a:rPr lang="ru-RU" sz="1400" b="1" i="1" dirty="0" err="1"/>
              <a:t>співбесіда</a:t>
            </a:r>
            <a:r>
              <a:rPr lang="ru-RU" sz="1400" b="1" i="1" dirty="0"/>
              <a:t> «тет-а-тет»).</a:t>
            </a:r>
            <a:endParaRPr lang="ru-RU" sz="1400" dirty="0"/>
          </a:p>
          <a:p>
            <a:r>
              <a:rPr lang="ru-RU" sz="1400" dirty="0" err="1"/>
              <a:t>Під</a:t>
            </a:r>
            <a:r>
              <a:rPr lang="ru-RU" sz="1400" dirty="0"/>
              <a:t> час </a:t>
            </a:r>
            <a:r>
              <a:rPr lang="ru-RU" sz="1400" dirty="0" err="1"/>
              <a:t>такої</a:t>
            </a:r>
            <a:r>
              <a:rPr lang="ru-RU" sz="1400" dirty="0"/>
              <a:t> </a:t>
            </a:r>
            <a:r>
              <a:rPr lang="ru-RU" sz="1400" dirty="0" err="1"/>
              <a:t>співбесіді</a:t>
            </a:r>
            <a:r>
              <a:rPr lang="ru-RU" sz="1400" dirty="0"/>
              <a:t> кадровик проводить з </a:t>
            </a:r>
            <a:r>
              <a:rPr lang="ru-RU" sz="1400" dirty="0" err="1"/>
              <a:t>кожним</a:t>
            </a:r>
            <a:r>
              <a:rPr lang="ru-RU" sz="1400" dirty="0"/>
              <a:t> претендентом </a:t>
            </a:r>
            <a:r>
              <a:rPr lang="ru-RU" sz="1400" dirty="0" err="1"/>
              <a:t>особисту</a:t>
            </a:r>
            <a:r>
              <a:rPr lang="ru-RU" sz="1400" dirty="0"/>
              <a:t> </a:t>
            </a:r>
            <a:r>
              <a:rPr lang="ru-RU" sz="1400" dirty="0" err="1"/>
              <a:t>бесіду</a:t>
            </a:r>
            <a:r>
              <a:rPr lang="ru-RU" sz="1400" dirty="0"/>
              <a:t>, при </a:t>
            </a:r>
            <a:r>
              <a:rPr lang="ru-RU" sz="1400" dirty="0" err="1"/>
              <a:t>якій</a:t>
            </a:r>
            <a:r>
              <a:rPr lang="ru-RU" sz="1400" dirty="0"/>
              <a:t> </a:t>
            </a:r>
            <a:r>
              <a:rPr lang="ru-RU" sz="1400" dirty="0" err="1"/>
              <a:t>встановлюється</a:t>
            </a:r>
            <a:r>
              <a:rPr lang="ru-RU" sz="1400" dirty="0"/>
              <a:t> </a:t>
            </a:r>
            <a:r>
              <a:rPr lang="ru-RU" sz="1400" dirty="0" err="1"/>
              <a:t>довірливий</a:t>
            </a:r>
            <a:r>
              <a:rPr lang="ru-RU" sz="1400" dirty="0"/>
              <a:t> контакт. </a:t>
            </a:r>
            <a:r>
              <a:rPr lang="ru-RU" sz="1400" dirty="0" err="1"/>
              <a:t>Однак</a:t>
            </a:r>
            <a:r>
              <a:rPr lang="ru-RU" sz="1400" dirty="0"/>
              <a:t> є й </a:t>
            </a:r>
            <a:r>
              <a:rPr lang="ru-RU" sz="1400" dirty="0" err="1"/>
              <a:t>мінус</a:t>
            </a:r>
            <a:r>
              <a:rPr lang="ru-RU" sz="1400" dirty="0"/>
              <a:t> такого виду </a:t>
            </a:r>
            <a:r>
              <a:rPr lang="ru-RU" sz="1400" dirty="0" err="1"/>
              <a:t>співбесіди</a:t>
            </a:r>
            <a:r>
              <a:rPr lang="ru-RU" sz="1400" dirty="0"/>
              <a:t> ― </a:t>
            </a:r>
            <a:r>
              <a:rPr lang="ru-RU" sz="1400" dirty="0" err="1"/>
              <a:t>інтерв’юери</a:t>
            </a:r>
            <a:r>
              <a:rPr lang="ru-RU" sz="1400" dirty="0"/>
              <a:t> </a:t>
            </a:r>
            <a:r>
              <a:rPr lang="ru-RU" sz="1400" dirty="0" err="1"/>
              <a:t>починають</a:t>
            </a:r>
            <a:r>
              <a:rPr lang="ru-RU" sz="1400" dirty="0"/>
              <a:t> </a:t>
            </a:r>
            <a:r>
              <a:rPr lang="ru-RU" sz="1400" dirty="0" err="1"/>
              <a:t>суб’єктивно</a:t>
            </a:r>
            <a:r>
              <a:rPr lang="ru-RU" sz="1400" dirty="0"/>
              <a:t> </a:t>
            </a:r>
            <a:r>
              <a:rPr lang="ru-RU" sz="1400" dirty="0" err="1"/>
              <a:t>оцінювати</a:t>
            </a:r>
            <a:r>
              <a:rPr lang="ru-RU" sz="1400" dirty="0"/>
              <a:t> </a:t>
            </a:r>
            <a:r>
              <a:rPr lang="ru-RU" sz="1400" dirty="0" err="1"/>
              <a:t>чергового</a:t>
            </a:r>
            <a:r>
              <a:rPr lang="ru-RU" sz="1400" dirty="0"/>
              <a:t> кандидата, </a:t>
            </a:r>
            <a:r>
              <a:rPr lang="ru-RU" sz="1400" dirty="0" err="1"/>
              <a:t>отримавши</a:t>
            </a:r>
            <a:r>
              <a:rPr lang="ru-RU" sz="1400" dirty="0"/>
              <a:t> </a:t>
            </a:r>
            <a:r>
              <a:rPr lang="ru-RU" sz="1400" dirty="0" err="1"/>
              <a:t>враження</a:t>
            </a:r>
            <a:r>
              <a:rPr lang="ru-RU" sz="1400" dirty="0"/>
              <a:t> </a:t>
            </a:r>
            <a:r>
              <a:rPr lang="ru-RU" sz="1400" dirty="0" err="1"/>
              <a:t>від</a:t>
            </a:r>
            <a:r>
              <a:rPr lang="ru-RU" sz="1400" dirty="0"/>
              <a:t> </a:t>
            </a:r>
            <a:r>
              <a:rPr lang="ru-RU" sz="1400" dirty="0" err="1"/>
              <a:t>попередніх</a:t>
            </a:r>
            <a:r>
              <a:rPr lang="ru-RU" sz="1400" dirty="0"/>
              <a:t> </a:t>
            </a:r>
            <a:r>
              <a:rPr lang="ru-RU" sz="1400" dirty="0" err="1"/>
              <a:t>претендентів</a:t>
            </a:r>
            <a:r>
              <a:rPr lang="ru-RU" sz="1400" dirty="0"/>
              <a:t>, а тому </a:t>
            </a:r>
            <a:r>
              <a:rPr lang="ru-RU" sz="1400" dirty="0" err="1"/>
              <a:t>кожен</a:t>
            </a:r>
            <a:r>
              <a:rPr lang="ru-RU" sz="1400" dirty="0"/>
              <a:t> </a:t>
            </a:r>
            <a:r>
              <a:rPr lang="ru-RU" sz="1400" dirty="0" err="1"/>
              <a:t>наступний</a:t>
            </a:r>
            <a:r>
              <a:rPr lang="ru-RU" sz="1400" dirty="0"/>
              <a:t> кандидат </a:t>
            </a:r>
            <a:r>
              <a:rPr lang="ru-RU" sz="1400" dirty="0" err="1"/>
              <a:t>може</a:t>
            </a:r>
            <a:r>
              <a:rPr lang="ru-RU" sz="1400" dirty="0"/>
              <a:t> бути </a:t>
            </a:r>
            <a:r>
              <a:rPr lang="ru-RU" sz="1400" dirty="0" err="1"/>
              <a:t>розцінений</a:t>
            </a:r>
            <a:r>
              <a:rPr lang="ru-RU" sz="1400" dirty="0"/>
              <a:t> </a:t>
            </a:r>
            <a:r>
              <a:rPr lang="ru-RU" sz="1400" dirty="0" err="1"/>
              <a:t>або</a:t>
            </a:r>
            <a:r>
              <a:rPr lang="ru-RU" sz="1400" dirty="0"/>
              <a:t> </a:t>
            </a:r>
            <a:r>
              <a:rPr lang="ru-RU" sz="1400" dirty="0" err="1"/>
              <a:t>занадто</a:t>
            </a:r>
            <a:r>
              <a:rPr lang="ru-RU" sz="1400" dirty="0"/>
              <a:t> «хорошим», </a:t>
            </a:r>
            <a:r>
              <a:rPr lang="ru-RU" sz="1400" dirty="0" err="1"/>
              <a:t>або</a:t>
            </a:r>
            <a:r>
              <a:rPr lang="ru-RU" sz="1400" dirty="0"/>
              <a:t> ж </a:t>
            </a:r>
            <a:r>
              <a:rPr lang="ru-RU" sz="1400" dirty="0" err="1"/>
              <a:t>навпаки</a:t>
            </a:r>
            <a:r>
              <a:rPr lang="ru-RU" sz="1400" dirty="0"/>
              <a:t>, </a:t>
            </a:r>
            <a:r>
              <a:rPr lang="ru-RU" sz="1400" dirty="0" err="1"/>
              <a:t>вкрай</a:t>
            </a:r>
            <a:r>
              <a:rPr lang="ru-RU" sz="1400" dirty="0"/>
              <a:t> «</a:t>
            </a:r>
            <a:r>
              <a:rPr lang="ru-RU" sz="1400" dirty="0" err="1"/>
              <a:t>непідходящим</a:t>
            </a:r>
            <a:r>
              <a:rPr lang="ru-RU" sz="1400" dirty="0"/>
              <a:t>».</a:t>
            </a:r>
          </a:p>
          <a:p>
            <a:r>
              <a:rPr lang="ru-RU" sz="1400" b="1" i="1" dirty="0"/>
              <a:t>2) </a:t>
            </a:r>
            <a:r>
              <a:rPr lang="ru-RU" sz="1400" b="1" i="1" dirty="0" err="1"/>
              <a:t>Групова</a:t>
            </a:r>
            <a:r>
              <a:rPr lang="ru-RU" sz="1400" b="1" i="1" dirty="0"/>
              <a:t> </a:t>
            </a:r>
            <a:r>
              <a:rPr lang="ru-RU" sz="1400" b="1" i="1" dirty="0" err="1"/>
              <a:t>співбесіда</a:t>
            </a:r>
            <a:r>
              <a:rPr lang="ru-RU" sz="1400" b="1" i="1" dirty="0"/>
              <a:t>.</a:t>
            </a:r>
            <a:endParaRPr lang="ru-RU" sz="1400" dirty="0"/>
          </a:p>
          <a:p>
            <a:r>
              <a:rPr lang="ru-RU" sz="1400" dirty="0" err="1"/>
              <a:t>Групові</a:t>
            </a:r>
            <a:r>
              <a:rPr lang="ru-RU" sz="1400" dirty="0"/>
              <a:t> </a:t>
            </a:r>
            <a:r>
              <a:rPr lang="ru-RU" sz="1400" dirty="0" err="1"/>
              <a:t>співбесіди</a:t>
            </a:r>
            <a:r>
              <a:rPr lang="ru-RU" sz="1400" dirty="0"/>
              <a:t> </a:t>
            </a:r>
            <a:r>
              <a:rPr lang="ru-RU" sz="1400" dirty="0" err="1"/>
              <a:t>бувають</a:t>
            </a:r>
            <a:r>
              <a:rPr lang="ru-RU" sz="1400" dirty="0"/>
              <a:t> </a:t>
            </a:r>
            <a:r>
              <a:rPr lang="ru-RU" sz="1400" dirty="0" err="1"/>
              <a:t>двох</a:t>
            </a:r>
            <a:r>
              <a:rPr lang="ru-RU" sz="1400" dirty="0"/>
              <a:t> </a:t>
            </a:r>
            <a:r>
              <a:rPr lang="ru-RU" sz="1400" dirty="0" err="1"/>
              <a:t>видів</a:t>
            </a:r>
            <a:r>
              <a:rPr lang="ru-RU" sz="1400" dirty="0"/>
              <a:t>:</a:t>
            </a:r>
          </a:p>
          <a:p>
            <a:r>
              <a:rPr lang="ru-RU" sz="1400" dirty="0"/>
              <a:t>а) один </a:t>
            </a:r>
            <a:r>
              <a:rPr lang="ru-RU" sz="1400" dirty="0" err="1"/>
              <a:t>інтерв’юер</a:t>
            </a:r>
            <a:r>
              <a:rPr lang="ru-RU" sz="1400" dirty="0"/>
              <a:t> (</a:t>
            </a:r>
            <a:r>
              <a:rPr lang="ru-RU" sz="1400" dirty="0" err="1"/>
              <a:t>наприклад</a:t>
            </a:r>
            <a:r>
              <a:rPr lang="ru-RU" sz="1400" dirty="0"/>
              <a:t>, кадровик, менеджер з персоналу, </a:t>
            </a:r>
            <a:r>
              <a:rPr lang="ru-RU" sz="1400" dirty="0" err="1"/>
              <a:t>безпосередній</a:t>
            </a:r>
            <a:r>
              <a:rPr lang="ru-RU" sz="1400" dirty="0"/>
              <a:t> </a:t>
            </a:r>
            <a:r>
              <a:rPr lang="ru-RU" sz="1400" dirty="0" err="1"/>
              <a:t>керівник</a:t>
            </a:r>
            <a:r>
              <a:rPr lang="ru-RU" sz="1400" dirty="0"/>
              <a:t> </a:t>
            </a:r>
            <a:r>
              <a:rPr lang="ru-RU" sz="1400" dirty="0" err="1"/>
              <a:t>або</a:t>
            </a:r>
            <a:r>
              <a:rPr lang="ru-RU" sz="1400" dirty="0"/>
              <a:t> і сам </a:t>
            </a:r>
            <a:r>
              <a:rPr lang="ru-RU" sz="1400" dirty="0" err="1"/>
              <a:t>роботодавець</a:t>
            </a:r>
            <a:r>
              <a:rPr lang="ru-RU" sz="1400" dirty="0"/>
              <a:t>) </a:t>
            </a:r>
            <a:r>
              <a:rPr lang="ru-RU" sz="1400" dirty="0" err="1"/>
              <a:t>спілкується</a:t>
            </a:r>
            <a:r>
              <a:rPr lang="ru-RU" sz="1400" dirty="0"/>
              <a:t> з </a:t>
            </a:r>
            <a:r>
              <a:rPr lang="ru-RU" sz="1400" dirty="0" err="1"/>
              <a:t>групою</a:t>
            </a:r>
            <a:r>
              <a:rPr lang="ru-RU" sz="1400" dirty="0"/>
              <a:t> </a:t>
            </a:r>
            <a:r>
              <a:rPr lang="ru-RU" sz="1400" dirty="0" err="1"/>
              <a:t>кандидатів</a:t>
            </a:r>
            <a:r>
              <a:rPr lang="ru-RU" sz="1400" dirty="0"/>
              <a:t>;</a:t>
            </a:r>
          </a:p>
          <a:p>
            <a:r>
              <a:rPr lang="ru-RU" sz="1400" dirty="0"/>
              <a:t>б) </a:t>
            </a:r>
            <a:r>
              <a:rPr lang="ru-RU" sz="1400" dirty="0" err="1"/>
              <a:t>декілька</a:t>
            </a:r>
            <a:r>
              <a:rPr lang="ru-RU" sz="1400" dirty="0"/>
              <a:t> </a:t>
            </a:r>
            <a:r>
              <a:rPr lang="ru-RU" sz="1400" dirty="0" err="1"/>
              <a:t>співробітників</a:t>
            </a:r>
            <a:r>
              <a:rPr lang="ru-RU" sz="1400" dirty="0"/>
              <a:t> </a:t>
            </a:r>
            <a:r>
              <a:rPr lang="ru-RU" sz="1400" dirty="0" err="1"/>
              <a:t>підприємства</a:t>
            </a:r>
            <a:r>
              <a:rPr lang="ru-RU" sz="1400" dirty="0"/>
              <a:t> </a:t>
            </a:r>
            <a:r>
              <a:rPr lang="ru-RU" sz="1400" dirty="0" err="1"/>
              <a:t>проводять</a:t>
            </a:r>
            <a:r>
              <a:rPr lang="ru-RU" sz="1400" dirty="0"/>
              <a:t> </a:t>
            </a:r>
            <a:r>
              <a:rPr lang="ru-RU" sz="1400" dirty="0" err="1"/>
              <a:t>співбесіду</a:t>
            </a:r>
            <a:r>
              <a:rPr lang="ru-RU" sz="1400" dirty="0"/>
              <a:t> з одним кандидатом.</a:t>
            </a:r>
          </a:p>
          <a:p>
            <a:r>
              <a:rPr lang="ru-RU" sz="1400" dirty="0" err="1"/>
              <a:t>Групова</a:t>
            </a:r>
            <a:r>
              <a:rPr lang="ru-RU" sz="1400" dirty="0"/>
              <a:t> </a:t>
            </a:r>
            <a:r>
              <a:rPr lang="ru-RU" sz="1400" dirty="0" err="1"/>
              <a:t>співбесіда</a:t>
            </a:r>
            <a:r>
              <a:rPr lang="ru-RU" sz="1400" dirty="0"/>
              <a:t> </a:t>
            </a:r>
            <a:r>
              <a:rPr lang="ru-RU" sz="1400" dirty="0" err="1"/>
              <a:t>дає</a:t>
            </a:r>
            <a:r>
              <a:rPr lang="ru-RU" sz="1400" dirty="0"/>
              <a:t> </a:t>
            </a:r>
            <a:r>
              <a:rPr lang="ru-RU" sz="1400" dirty="0" err="1"/>
              <a:t>чудову</a:t>
            </a:r>
            <a:r>
              <a:rPr lang="ru-RU" sz="1400" dirty="0"/>
              <a:t> </a:t>
            </a:r>
            <a:r>
              <a:rPr lang="ru-RU" sz="1400" dirty="0" err="1"/>
              <a:t>можливість</a:t>
            </a:r>
            <a:r>
              <a:rPr lang="ru-RU" sz="1400" dirty="0"/>
              <a:t> </a:t>
            </a:r>
            <a:r>
              <a:rPr lang="ru-RU" sz="1400" dirty="0" err="1"/>
              <a:t>подивитися</a:t>
            </a:r>
            <a:r>
              <a:rPr lang="ru-RU" sz="1400" dirty="0"/>
              <a:t>, як претендент поводить себе в </a:t>
            </a:r>
            <a:r>
              <a:rPr lang="ru-RU" sz="1400" dirty="0" err="1"/>
              <a:t>колективі</a:t>
            </a:r>
            <a:r>
              <a:rPr lang="ru-RU" sz="1400" dirty="0"/>
              <a:t>, </a:t>
            </a:r>
            <a:r>
              <a:rPr lang="ru-RU" sz="1400" dirty="0" err="1"/>
              <a:t>чи</a:t>
            </a:r>
            <a:r>
              <a:rPr lang="ru-RU" sz="1400" dirty="0"/>
              <a:t> </a:t>
            </a:r>
            <a:r>
              <a:rPr lang="ru-RU" sz="1400" dirty="0" err="1"/>
              <a:t>може</a:t>
            </a:r>
            <a:r>
              <a:rPr lang="ru-RU" sz="1400" dirty="0"/>
              <a:t> </a:t>
            </a:r>
            <a:r>
              <a:rPr lang="ru-RU" sz="1400" dirty="0" err="1"/>
              <a:t>він</a:t>
            </a:r>
            <a:r>
              <a:rPr lang="ru-RU" sz="1400" dirty="0"/>
              <a:t> </a:t>
            </a:r>
            <a:r>
              <a:rPr lang="ru-RU" sz="1400" dirty="0" err="1"/>
              <a:t>керувати</a:t>
            </a:r>
            <a:r>
              <a:rPr lang="ru-RU" sz="1400" dirty="0"/>
              <a:t> собою, а </a:t>
            </a:r>
            <a:r>
              <a:rPr lang="ru-RU" sz="1400" dirty="0" err="1"/>
              <a:t>також</a:t>
            </a:r>
            <a:r>
              <a:rPr lang="ru-RU" sz="1400" dirty="0"/>
              <a:t> </a:t>
            </a:r>
            <a:r>
              <a:rPr lang="ru-RU" sz="1400" dirty="0" err="1"/>
              <a:t>оцінити</a:t>
            </a:r>
            <a:r>
              <a:rPr lang="ru-RU" sz="1400" dirty="0"/>
              <a:t> </a:t>
            </a:r>
            <a:r>
              <a:rPr lang="ru-RU" sz="1400" dirty="0" err="1"/>
              <a:t>його</a:t>
            </a:r>
            <a:r>
              <a:rPr lang="ru-RU" sz="1400" dirty="0"/>
              <a:t> </a:t>
            </a:r>
            <a:r>
              <a:rPr lang="ru-RU" sz="1400" dirty="0" err="1"/>
              <a:t>поведінку</a:t>
            </a:r>
            <a:r>
              <a:rPr lang="ru-RU" sz="1400" dirty="0"/>
              <a:t> в </a:t>
            </a:r>
            <a:r>
              <a:rPr lang="ru-RU" sz="1400" dirty="0" err="1"/>
              <a:t>стресових</a:t>
            </a:r>
            <a:r>
              <a:rPr lang="ru-RU" sz="1400" dirty="0"/>
              <a:t> </a:t>
            </a:r>
            <a:r>
              <a:rPr lang="ru-RU" sz="1400" dirty="0" err="1"/>
              <a:t>ситуаціях</a:t>
            </a:r>
            <a:r>
              <a:rPr lang="ru-RU" sz="1400" dirty="0"/>
              <a:t>. </a:t>
            </a:r>
            <a:r>
              <a:rPr lang="ru-RU" sz="1400" dirty="0" err="1"/>
              <a:t>Більшість</a:t>
            </a:r>
            <a:r>
              <a:rPr lang="ru-RU" sz="1400" dirty="0"/>
              <a:t> </a:t>
            </a:r>
            <a:r>
              <a:rPr lang="ru-RU" sz="1400" dirty="0" err="1"/>
              <a:t>починає</a:t>
            </a:r>
            <a:r>
              <a:rPr lang="ru-RU" sz="1400" dirty="0"/>
              <a:t> </a:t>
            </a:r>
            <a:r>
              <a:rPr lang="ru-RU" sz="1400" dirty="0" err="1"/>
              <a:t>нервувати</a:t>
            </a:r>
            <a:r>
              <a:rPr lang="ru-RU" sz="1400" dirty="0"/>
              <a:t>, </a:t>
            </a:r>
            <a:r>
              <a:rPr lang="ru-RU" sz="1400" dirty="0" err="1"/>
              <a:t>проявляти</a:t>
            </a:r>
            <a:r>
              <a:rPr lang="ru-RU" sz="1400" dirty="0"/>
              <a:t> </a:t>
            </a:r>
            <a:r>
              <a:rPr lang="ru-RU" sz="1400" dirty="0" err="1"/>
              <a:t>агресію</a:t>
            </a:r>
            <a:r>
              <a:rPr lang="ru-RU" sz="1400" dirty="0"/>
              <a:t> </a:t>
            </a:r>
            <a:r>
              <a:rPr lang="ru-RU" sz="1400" dirty="0" err="1"/>
              <a:t>або</a:t>
            </a:r>
            <a:r>
              <a:rPr lang="ru-RU" sz="1400" dirty="0"/>
              <a:t> </a:t>
            </a:r>
            <a:r>
              <a:rPr lang="ru-RU" sz="1400" dirty="0" err="1"/>
              <a:t>роздратування</a:t>
            </a:r>
            <a:r>
              <a:rPr lang="ru-RU" sz="1400" dirty="0"/>
              <a:t>, а на </a:t>
            </a:r>
            <a:r>
              <a:rPr lang="ru-RU" sz="1400" dirty="0" err="1"/>
              <a:t>позиціях</a:t>
            </a:r>
            <a:r>
              <a:rPr lang="ru-RU" sz="1400" dirty="0"/>
              <a:t>, </a:t>
            </a:r>
            <a:r>
              <a:rPr lang="ru-RU" sz="1400" dirty="0" err="1"/>
              <a:t>які</a:t>
            </a:r>
            <a:r>
              <a:rPr lang="ru-RU" sz="1400" dirty="0"/>
              <a:t>, </a:t>
            </a:r>
            <a:r>
              <a:rPr lang="ru-RU" sz="1400" dirty="0" err="1"/>
              <a:t>наприклад</a:t>
            </a:r>
            <a:r>
              <a:rPr lang="ru-RU" sz="1400" dirty="0"/>
              <a:t>, </a:t>
            </a:r>
            <a:r>
              <a:rPr lang="ru-RU" sz="1400" dirty="0" err="1"/>
              <a:t>передбачають</a:t>
            </a:r>
            <a:r>
              <a:rPr lang="ru-RU" sz="1400" dirty="0"/>
              <a:t> </a:t>
            </a:r>
            <a:r>
              <a:rPr lang="ru-RU" sz="1400" dirty="0" err="1"/>
              <a:t>спілкування</a:t>
            </a:r>
            <a:r>
              <a:rPr lang="ru-RU" sz="1400" dirty="0"/>
              <a:t> з людьми, </a:t>
            </a:r>
            <a:r>
              <a:rPr lang="ru-RU" sz="1400" dirty="0" err="1"/>
              <a:t>це</a:t>
            </a:r>
            <a:r>
              <a:rPr lang="ru-RU" sz="1400" dirty="0"/>
              <a:t> є </a:t>
            </a:r>
            <a:r>
              <a:rPr lang="ru-RU" sz="1400" dirty="0" err="1"/>
              <a:t>неприпустимим</a:t>
            </a:r>
            <a:r>
              <a:rPr lang="ru-RU" sz="1400" dirty="0"/>
              <a:t>.</a:t>
            </a:r>
          </a:p>
          <a:p>
            <a:r>
              <a:rPr lang="ru-RU" sz="1400" dirty="0" err="1"/>
              <a:t>Також</a:t>
            </a:r>
            <a:r>
              <a:rPr lang="ru-RU" sz="1400" dirty="0"/>
              <a:t> </a:t>
            </a:r>
            <a:r>
              <a:rPr lang="ru-RU" sz="1400" dirty="0" err="1"/>
              <a:t>групову</a:t>
            </a:r>
            <a:r>
              <a:rPr lang="ru-RU" sz="1400" dirty="0"/>
              <a:t> </a:t>
            </a:r>
            <a:r>
              <a:rPr lang="ru-RU" sz="1400" dirty="0" err="1"/>
              <a:t>співбесіду</a:t>
            </a:r>
            <a:r>
              <a:rPr lang="ru-RU" sz="1400" dirty="0"/>
              <a:t> </a:t>
            </a:r>
            <a:r>
              <a:rPr lang="ru-RU" sz="1400" dirty="0" err="1"/>
              <a:t>проводять</a:t>
            </a:r>
            <a:r>
              <a:rPr lang="ru-RU" sz="1400" dirty="0"/>
              <a:t>, коли кандидата на </a:t>
            </a:r>
            <a:r>
              <a:rPr lang="ru-RU" sz="1400" dirty="0" err="1"/>
              <a:t>певну</a:t>
            </a:r>
            <a:r>
              <a:rPr lang="ru-RU" sz="1400" dirty="0"/>
              <a:t> посаду </a:t>
            </a:r>
            <a:r>
              <a:rPr lang="ru-RU" sz="1400" dirty="0" err="1"/>
              <a:t>необхідно</a:t>
            </a:r>
            <a:r>
              <a:rPr lang="ru-RU" sz="1400" dirty="0"/>
              <a:t> </a:t>
            </a:r>
            <a:r>
              <a:rPr lang="ru-RU" sz="1400" dirty="0" err="1"/>
              <a:t>перевірити</a:t>
            </a:r>
            <a:r>
              <a:rPr lang="ru-RU" sz="1400" dirty="0"/>
              <a:t> на </a:t>
            </a:r>
            <a:r>
              <a:rPr lang="ru-RU" sz="1400" dirty="0" err="1"/>
              <a:t>наявність</a:t>
            </a:r>
            <a:r>
              <a:rPr lang="ru-RU" sz="1400" dirty="0"/>
              <a:t> </a:t>
            </a:r>
            <a:r>
              <a:rPr lang="ru-RU" sz="1400" dirty="0" err="1"/>
              <a:t>вузькопрофесійних</a:t>
            </a:r>
            <a:r>
              <a:rPr lang="ru-RU" sz="1400" dirty="0"/>
              <a:t> </a:t>
            </a:r>
            <a:r>
              <a:rPr lang="ru-RU" sz="1400" dirty="0" err="1"/>
              <a:t>знань</a:t>
            </a:r>
            <a:r>
              <a:rPr lang="ru-RU" sz="1400" dirty="0"/>
              <a:t>, </a:t>
            </a:r>
            <a:r>
              <a:rPr lang="ru-RU" sz="1400" dirty="0" err="1"/>
              <a:t>які</a:t>
            </a:r>
            <a:r>
              <a:rPr lang="ru-RU" sz="1400" dirty="0"/>
              <a:t> </a:t>
            </a:r>
            <a:r>
              <a:rPr lang="ru-RU" sz="1400" dirty="0" err="1"/>
              <a:t>кадровий</a:t>
            </a:r>
            <a:r>
              <a:rPr lang="ru-RU" sz="1400" dirty="0"/>
              <a:t> </a:t>
            </a:r>
            <a:r>
              <a:rPr lang="ru-RU" sz="1400" dirty="0" err="1"/>
              <a:t>працівник</a:t>
            </a:r>
            <a:r>
              <a:rPr lang="ru-RU" sz="1400" dirty="0"/>
              <a:t> не </a:t>
            </a:r>
            <a:r>
              <a:rPr lang="ru-RU" sz="1400" dirty="0" err="1"/>
              <a:t>може</a:t>
            </a:r>
            <a:r>
              <a:rPr lang="ru-RU" sz="1400" dirty="0"/>
              <a:t> </a:t>
            </a:r>
            <a:r>
              <a:rPr lang="ru-RU" sz="1400" dirty="0" err="1"/>
              <a:t>визначити</a:t>
            </a:r>
            <a:r>
              <a:rPr lang="ru-RU" sz="1400" dirty="0"/>
              <a:t> сам. Для </a:t>
            </a:r>
            <a:r>
              <a:rPr lang="ru-RU" sz="1400" dirty="0" err="1"/>
              <a:t>цього</a:t>
            </a:r>
            <a:r>
              <a:rPr lang="ru-RU" sz="1400" dirty="0"/>
              <a:t> </a:t>
            </a:r>
            <a:r>
              <a:rPr lang="ru-RU" sz="1400" dirty="0" err="1"/>
              <a:t>запрошуються</a:t>
            </a:r>
            <a:r>
              <a:rPr lang="ru-RU" sz="1400" dirty="0"/>
              <a:t> </a:t>
            </a:r>
            <a:r>
              <a:rPr lang="ru-RU" sz="1400" dirty="0" err="1"/>
              <a:t>співробітники</a:t>
            </a:r>
            <a:r>
              <a:rPr lang="ru-RU" sz="1400" dirty="0"/>
              <a:t> </a:t>
            </a:r>
            <a:r>
              <a:rPr lang="ru-RU" sz="1400" dirty="0" err="1"/>
              <a:t>відділу</a:t>
            </a:r>
            <a:r>
              <a:rPr lang="ru-RU" sz="1400" dirty="0"/>
              <a:t>, для </a:t>
            </a:r>
            <a:r>
              <a:rPr lang="ru-RU" sz="1400" dirty="0" err="1"/>
              <a:t>якого</a:t>
            </a:r>
            <a:r>
              <a:rPr lang="ru-RU" sz="1400" dirty="0"/>
              <a:t> </a:t>
            </a:r>
            <a:r>
              <a:rPr lang="ru-RU" sz="1400" dirty="0" err="1"/>
              <a:t>підбирається</a:t>
            </a:r>
            <a:r>
              <a:rPr lang="ru-RU" sz="1400" dirty="0"/>
              <a:t> кандидат.</a:t>
            </a:r>
          </a:p>
          <a:p>
            <a:r>
              <a:rPr lang="ru-RU" sz="1400" dirty="0" err="1"/>
              <a:t>Співбесіда</a:t>
            </a:r>
            <a:r>
              <a:rPr lang="ru-RU" sz="1400" dirty="0"/>
              <a:t> такого плану </a:t>
            </a:r>
            <a:r>
              <a:rPr lang="ru-RU" sz="1400" dirty="0" err="1"/>
              <a:t>має</a:t>
            </a:r>
            <a:r>
              <a:rPr lang="ru-RU" sz="1400" dirty="0"/>
              <a:t> бути правильно </a:t>
            </a:r>
            <a:r>
              <a:rPr lang="ru-RU" sz="1400" dirty="0" err="1"/>
              <a:t>організована</a:t>
            </a:r>
            <a:r>
              <a:rPr lang="ru-RU" sz="1400" dirty="0"/>
              <a:t> і </a:t>
            </a:r>
            <a:r>
              <a:rPr lang="ru-RU" sz="1400" dirty="0" err="1"/>
              <a:t>має</a:t>
            </a:r>
            <a:r>
              <a:rPr lang="ru-RU" sz="1400" dirty="0"/>
              <a:t> </a:t>
            </a:r>
            <a:r>
              <a:rPr lang="ru-RU" sz="1400" dirty="0" err="1"/>
              <a:t>допомогти</a:t>
            </a:r>
            <a:r>
              <a:rPr lang="ru-RU" sz="1400" dirty="0"/>
              <a:t> </a:t>
            </a:r>
            <a:r>
              <a:rPr lang="ru-RU" sz="1400" dirty="0" err="1"/>
              <a:t>виявити</a:t>
            </a:r>
            <a:r>
              <a:rPr lang="ru-RU" sz="1400" dirty="0"/>
              <a:t> </a:t>
            </a:r>
            <a:r>
              <a:rPr lang="ru-RU" sz="1400" dirty="0" err="1"/>
              <a:t>професійні</a:t>
            </a:r>
            <a:r>
              <a:rPr lang="ru-RU" sz="1400" dirty="0"/>
              <a:t> та </a:t>
            </a:r>
            <a:r>
              <a:rPr lang="ru-RU" sz="1400" dirty="0" err="1"/>
              <a:t>особисті</a:t>
            </a:r>
            <a:r>
              <a:rPr lang="ru-RU" sz="1400" dirty="0"/>
              <a:t> характеристики кандидата на посаду.</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9603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lnSpcReduction="10000"/>
          </a:bodyPr>
          <a:lstStyle/>
          <a:p>
            <a:r>
              <a:rPr lang="uk-UA" sz="1400" b="1" i="1" dirty="0"/>
              <a:t>3) Попередня співбесіда.</a:t>
            </a:r>
            <a:endParaRPr lang="uk-UA" sz="1400" dirty="0"/>
          </a:p>
          <a:p>
            <a:r>
              <a:rPr lang="uk-UA" sz="1400" dirty="0"/>
              <a:t>Метою такої співбесіди є отримання додаткової інформації про здобувача ще до повної співбесіди і передбачає первинне «відсіювання» з метою відбору із загальної маси кандидатів тих, які в подальшому будуть проходити індивідуальні бесіди.</a:t>
            </a:r>
          </a:p>
          <a:p>
            <a:r>
              <a:rPr lang="uk-UA" sz="1400" dirty="0"/>
              <a:t>Існує безліч різновидів попередньої співбесіди, наприклад:</a:t>
            </a:r>
          </a:p>
          <a:p>
            <a:r>
              <a:rPr lang="uk-UA" sz="1400" dirty="0"/>
              <a:t>а) т</a:t>
            </a:r>
            <a:r>
              <a:rPr lang="uk-UA" sz="1400" i="1" dirty="0"/>
              <a:t>елефонна</a:t>
            </a:r>
            <a:r>
              <a:rPr lang="uk-UA" sz="1400" dirty="0"/>
              <a:t> ― тобто яку можна провести по телефону, це допомагає заощадити час менеджерів з персоналу, позбавляючи їх від відвідин великої кількості претендентів;</a:t>
            </a:r>
          </a:p>
          <a:p>
            <a:r>
              <a:rPr lang="uk-UA" sz="1400" dirty="0"/>
              <a:t>б) </a:t>
            </a:r>
            <a:r>
              <a:rPr lang="uk-UA" sz="1400" i="1" dirty="0"/>
              <a:t>очна</a:t>
            </a:r>
            <a:r>
              <a:rPr lang="uk-UA" sz="1400" dirty="0"/>
              <a:t> ― проводиться в офісі, під час якої претендент заповнює анкету. Далі по наданій інформації особу оцінюють за тими якостям, які важко визначити у телефонній розмові. Для попередньої співбесіди необхідно визначити важливі питання, на які при оцінці претендента акцентується увага. Якщо, наприклад, вам необхідний працівник, діяльність якого пов’язана з регулярними </a:t>
            </a:r>
            <a:r>
              <a:rPr lang="uk-UA" sz="1400" dirty="0" err="1"/>
              <a:t>відрядженнями</a:t>
            </a:r>
            <a:r>
              <a:rPr lang="uk-UA" sz="1400" dirty="0"/>
              <a:t>, то необхідно з’ясувати на першому етапі переговорів, чи підходить кандидат на цю посаду;</a:t>
            </a:r>
          </a:p>
          <a:p>
            <a:r>
              <a:rPr lang="uk-UA" sz="1400" dirty="0"/>
              <a:t>в) </a:t>
            </a:r>
            <a:r>
              <a:rPr lang="uk-UA" sz="1400" i="1" dirty="0"/>
              <a:t>письмова</a:t>
            </a:r>
            <a:r>
              <a:rPr lang="uk-UA" sz="1400" dirty="0"/>
              <a:t> ― в ході цієї співбесіди здобувачеві електронною поштою надсилаються завдання, за результатами яких проходить первинний відбір для подальшого визначення найбільш підходящих кандидатів для підприємства.</a:t>
            </a:r>
          </a:p>
          <a:p>
            <a:r>
              <a:rPr lang="uk-UA" sz="1400" b="1" i="1" dirty="0"/>
              <a:t>4) Відбіркова співбесіда.</a:t>
            </a:r>
            <a:endParaRPr lang="uk-UA" sz="1400" dirty="0"/>
          </a:p>
          <a:p>
            <a:r>
              <a:rPr lang="uk-UA" sz="1400" dirty="0"/>
              <a:t>Відбіркова співбесіда ― це продовження і розвиток обов’язкової зустрічі, яка відбувається між роботодавцем і його потенційним працівником. В інтерв’ю включаються питання, які виявляють уміння і навички працівника. На сьогодні з цією метою часто використовується метод оцінки особистості потенційного працівника.</a:t>
            </a:r>
          </a:p>
          <a:p>
            <a:r>
              <a:rPr lang="uk-UA" sz="1400" dirty="0"/>
              <a:t>Грамотно підготовлена і проведена відбіркова співбесіда переслідує три основні цілі, а саме:</a:t>
            </a:r>
          </a:p>
          <a:p>
            <a:r>
              <a:rPr lang="uk-UA" sz="1400" dirty="0"/>
              <a:t>а) отримати інформацію про мотиви і поведінку кандидата, щоб дати правильну оцінку його особистості;</a:t>
            </a:r>
          </a:p>
          <a:p>
            <a:r>
              <a:rPr lang="uk-UA" sz="1400" dirty="0"/>
              <a:t>б) перевірити фактичні дані, які кандидат повідомив про себе, а також цінність і прийнятність його досвіду й кваліфікації;</a:t>
            </a:r>
          </a:p>
          <a:p>
            <a:r>
              <a:rPr lang="uk-UA" sz="1400" dirty="0"/>
              <a:t>в) надати кандидату інформацію про пропоновану роботу і підприємство.</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8749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b="1" dirty="0"/>
              <a:t>Етапи підготовки</a:t>
            </a:r>
            <a:endParaRPr lang="uk-UA" sz="1400" dirty="0"/>
          </a:p>
          <a:p>
            <a:r>
              <a:rPr lang="uk-UA" sz="1400" dirty="0"/>
              <a:t>До співбесіди варто підготуватися заздалегідь. Ви повинні правильно оцінити потенційного працівника та прийняти відповідне рішення, а кандидат ― показати свою кваліфікацію й можливість скласти своє враження про майбутнього роботодавця, а також отримати інформацію про роботу на даному підприємстві в цілому. Природно, що кожен хоче залишити приємне враження, навіть якщо претендент не підходить роботодавцеві.</a:t>
            </a:r>
          </a:p>
          <a:p>
            <a:r>
              <a:rPr lang="uk-UA" sz="1400" dirty="0"/>
              <a:t>Оцінити здібності та навички кандидата ― надзвичайно важливе завдання, адже від якості роботи відділу кадрів залежить дуже багато. Кадровик ― це людина, яка не тільки досконало має розбиратися у всіх нюансах роботи конкретного підприємства і посади, щодо якої ведеться співбесіда, але і може грамотно підготуватися до співбесіди, правильно вибудувати розмову і, найголовніше, зробити неупереджені та точні висновки за результатами співбесіди. При підготовці до проведення співбесіди, слід чітко визначитися, який саме фахівець потрібен підприємству, що очікується від кандидатів і які умови праці їм можна запропонувати.</a:t>
            </a:r>
          </a:p>
          <a:p>
            <a:r>
              <a:rPr lang="uk-UA" sz="1400" dirty="0"/>
              <a:t>Попередньо ми складаємо програму співбесіди з кандидатом. Вона залежить від кількості кандидатів на ту чи іншу позицію; від виду співбесіди (попередня, проміжна або остаточна співбесіда з керівництвом підприємства).</a:t>
            </a:r>
          </a:p>
          <a:p>
            <a:r>
              <a:rPr lang="uk-UA" sz="1400" dirty="0"/>
              <a:t>Після цього потрібно поетапно вирішити кілька важливих питань:</a:t>
            </a:r>
          </a:p>
          <a:p>
            <a:r>
              <a:rPr lang="uk-UA" sz="1400" b="1" i="1" dirty="0"/>
              <a:t>1. Визначити точно час і місце проведення співбесіди.</a:t>
            </a:r>
            <a:r>
              <a:rPr lang="uk-UA" sz="1400" dirty="0"/>
              <a:t> Краще, якщо місцем проведення співбесіди буде окремий кабінет, тоді ніхто не буде заважати зосередитись на розмові. Щоб інші кандидати під час очікування своєї черги не відчували дискомфорту, для цього в коридорі потрібно передбачити місця для сидіння, можливо ― розкласти проспекти з інформацію про підприємство та продукцію, що ним випускається, чи послуги, які надаються. Бажано заздалегідь призначити кожному кандидату точний час співбесіди, щоб виключити занадто довге очікування. Тривалість співбесіди зазвичай становить 20 – 30 хвилин, але може бути й іншою, залежно від обставин.</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0940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dirty="0"/>
              <a:t>Сьогодні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є в</a:t>
            </a:r>
            <a:r>
              <a:rPr lang="ru-RU" sz="1400" dirty="0"/>
              <a:t>a</a:t>
            </a:r>
            <a:r>
              <a:rPr lang="uk-UA" sz="1400" dirty="0" err="1"/>
              <a:t>жливою</a:t>
            </a:r>
            <a:r>
              <a:rPr lang="uk-UA" sz="1400" dirty="0"/>
              <a:t> м</a:t>
            </a:r>
            <a:r>
              <a:rPr lang="ru-RU" sz="1400" dirty="0"/>
              <a:t>a</a:t>
            </a:r>
            <a:r>
              <a:rPr lang="uk-UA" sz="1400" dirty="0"/>
              <a:t>к</a:t>
            </a:r>
            <a:r>
              <a:rPr lang="ru-RU" sz="1400" dirty="0" err="1"/>
              <a:t>poe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чною</a:t>
            </a:r>
            <a:r>
              <a:rPr lang="uk-UA" sz="1400" dirty="0"/>
              <a:t> п</a:t>
            </a:r>
            <a:r>
              <a:rPr lang="ru-RU" sz="1400" dirty="0" err="1"/>
              <a:t>po</a:t>
            </a:r>
            <a:r>
              <a:rPr lang="uk-UA" sz="1400" dirty="0" err="1"/>
              <a:t>бл</a:t>
            </a:r>
            <a:r>
              <a:rPr lang="ru-RU" sz="1400" dirty="0"/>
              <a:t>e</a:t>
            </a:r>
            <a:r>
              <a:rPr lang="uk-UA" sz="1400" dirty="0"/>
              <a:t>мою, </a:t>
            </a:r>
            <a:r>
              <a:rPr lang="ru-RU" sz="1400" dirty="0" err="1"/>
              <a:t>oc</a:t>
            </a:r>
            <a:r>
              <a:rPr lang="uk-UA" sz="1400" dirty="0"/>
              <a:t>к</a:t>
            </a:r>
            <a:r>
              <a:rPr lang="ru-RU" sz="1400" dirty="0"/>
              <a:t>i</a:t>
            </a:r>
            <a:r>
              <a:rPr lang="uk-UA" sz="1400" dirty="0" err="1"/>
              <a:t>льки</a:t>
            </a:r>
            <a:r>
              <a:rPr lang="uk-UA" sz="1400" dirty="0"/>
              <a:t> вплив</a:t>
            </a:r>
            <a:r>
              <a:rPr lang="ru-RU" sz="1400" dirty="0"/>
              <a:t>a</a:t>
            </a:r>
            <a:r>
              <a:rPr lang="uk-UA" sz="1400" dirty="0"/>
              <a:t>є на всю суспільну систему та є в</a:t>
            </a:r>
            <a:r>
              <a:rPr lang="ru-RU" sz="1400" dirty="0"/>
              <a:t>i</a:t>
            </a:r>
            <a:r>
              <a:rPr lang="uk-UA" sz="1400" dirty="0" err="1"/>
              <a:t>дчутним</a:t>
            </a:r>
            <a:r>
              <a:rPr lang="uk-UA" sz="1400" dirty="0"/>
              <a:t> у м</a:t>
            </a:r>
            <a:r>
              <a:rPr lang="ru-RU" sz="1400" dirty="0" err="1"/>
              <a:t>ac</a:t>
            </a:r>
            <a:r>
              <a:rPr lang="uk-UA" sz="1400" dirty="0" err="1"/>
              <a:t>шт</a:t>
            </a:r>
            <a:r>
              <a:rPr lang="ru-RU" sz="1400" dirty="0"/>
              <a:t>a</a:t>
            </a:r>
            <a:r>
              <a:rPr lang="uk-UA" sz="1400" dirty="0"/>
              <a:t>б</a:t>
            </a:r>
            <a:r>
              <a:rPr lang="ru-RU" sz="1400" dirty="0" err="1"/>
              <a:t>ax</a:t>
            </a:r>
            <a:r>
              <a:rPr lang="uk-UA" sz="1400" dirty="0"/>
              <a:t> в</a:t>
            </a:r>
            <a:r>
              <a:rPr lang="ru-RU" sz="1400" dirty="0"/>
              <a:t>c</a:t>
            </a:r>
            <a:r>
              <a:rPr lang="uk-UA" sz="1400" dirty="0"/>
              <a:t>ь</a:t>
            </a:r>
            <a:r>
              <a:rPr lang="ru-RU" sz="1400" dirty="0"/>
              <a:t>o</a:t>
            </a:r>
            <a:r>
              <a:rPr lang="uk-UA" sz="1400" dirty="0"/>
              <a:t>г</a:t>
            </a:r>
            <a:r>
              <a:rPr lang="ru-RU" sz="1400" dirty="0"/>
              <a:t>o</a:t>
            </a:r>
            <a:r>
              <a:rPr lang="uk-UA" sz="1400" dirty="0"/>
              <a:t> н</a:t>
            </a:r>
            <a:r>
              <a:rPr lang="ru-RU" sz="1400" dirty="0" err="1"/>
              <a:t>apo</a:t>
            </a:r>
            <a:r>
              <a:rPr lang="uk-UA" sz="1400" dirty="0" err="1"/>
              <a:t>дн</a:t>
            </a:r>
            <a:r>
              <a:rPr lang="ru-RU" sz="1400" dirty="0"/>
              <a:t>o</a:t>
            </a:r>
            <a:r>
              <a:rPr lang="uk-UA" sz="1400" dirty="0"/>
              <a:t>г</a:t>
            </a:r>
            <a:r>
              <a:rPr lang="ru-RU" sz="1400" dirty="0"/>
              <a:t>o</a:t>
            </a:r>
            <a:r>
              <a:rPr lang="uk-UA" sz="1400" dirty="0"/>
              <a:t> г</a:t>
            </a:r>
            <a:r>
              <a:rPr lang="ru-RU" sz="1400" dirty="0" err="1"/>
              <a:t>oc</a:t>
            </a:r>
            <a:r>
              <a:rPr lang="uk-UA" sz="1400" dirty="0"/>
              <a:t>п</a:t>
            </a:r>
            <a:r>
              <a:rPr lang="ru-RU" sz="1400" dirty="0"/>
              <a:t>o</a:t>
            </a:r>
            <a:r>
              <a:rPr lang="uk-UA" sz="1400" dirty="0"/>
              <a:t>д</a:t>
            </a:r>
            <a:r>
              <a:rPr lang="ru-RU" sz="1400" dirty="0" err="1"/>
              <a:t>apc</a:t>
            </a:r>
            <a:r>
              <a:rPr lang="uk-UA" sz="1400" dirty="0" err="1"/>
              <a:t>тв</a:t>
            </a:r>
            <a:r>
              <a:rPr lang="ru-RU" sz="1400" dirty="0"/>
              <a:t>a</a:t>
            </a:r>
            <a:r>
              <a:rPr lang="uk-UA" sz="1400" dirty="0"/>
              <a:t>. В</a:t>
            </a:r>
            <a:r>
              <a:rPr lang="ru-RU" sz="1400" dirty="0"/>
              <a:t>o</a:t>
            </a:r>
            <a:r>
              <a:rPr lang="uk-UA" sz="1400" dirty="0" err="1"/>
              <a:t>но</a:t>
            </a:r>
            <a:r>
              <a:rPr lang="uk-UA" sz="1400" dirty="0"/>
              <a:t> </a:t>
            </a:r>
            <a:r>
              <a:rPr lang="ru-RU" sz="1400" dirty="0" err="1"/>
              <a:t>xapa</a:t>
            </a:r>
            <a:r>
              <a:rPr lang="uk-UA" sz="1400" dirty="0" err="1"/>
              <a:t>кт</a:t>
            </a:r>
            <a:r>
              <a:rPr lang="ru-RU" sz="1400" dirty="0" err="1"/>
              <a:t>ep</a:t>
            </a:r>
            <a:r>
              <a:rPr lang="uk-UA" sz="1400" dirty="0" err="1"/>
              <a:t>изує</a:t>
            </a:r>
            <a:r>
              <a:rPr lang="uk-UA" sz="1400" dirty="0"/>
              <a:t> вт</a:t>
            </a:r>
            <a:r>
              <a:rPr lang="ru-RU" sz="1400" dirty="0" err="1"/>
              <a:t>pa</a:t>
            </a:r>
            <a:r>
              <a:rPr lang="uk-UA" sz="1400" dirty="0"/>
              <a:t>ти </a:t>
            </a:r>
            <a:r>
              <a:rPr lang="ru-RU" sz="1400" dirty="0"/>
              <a:t>o</a:t>
            </a:r>
            <a:r>
              <a:rPr lang="uk-UA" sz="1400" dirty="0" err="1"/>
              <a:t>бм</a:t>
            </a:r>
            <a:r>
              <a:rPr lang="ru-RU" sz="1400" dirty="0"/>
              <a:t>e</a:t>
            </a:r>
            <a:r>
              <a:rPr lang="uk-UA" sz="1400" dirty="0"/>
              <a:t>ж</a:t>
            </a:r>
            <a:r>
              <a:rPr lang="ru-RU" sz="1400" dirty="0"/>
              <a:t>e</a:t>
            </a:r>
            <a:r>
              <a:rPr lang="uk-UA" sz="1400" dirty="0" err="1"/>
              <a:t>ни</a:t>
            </a:r>
            <a:r>
              <a:rPr lang="ru-RU" sz="1400" dirty="0"/>
              <a:t>x </a:t>
            </a:r>
            <a:r>
              <a:rPr lang="ru-RU" sz="1400" dirty="0" err="1"/>
              <a:t>pec</a:t>
            </a:r>
            <a:r>
              <a:rPr lang="uk-UA" sz="1400" dirty="0"/>
              <a:t>у</a:t>
            </a:r>
            <a:r>
              <a:rPr lang="ru-RU" sz="1400" dirty="0" err="1"/>
              <a:t>pci</a:t>
            </a:r>
            <a:r>
              <a:rPr lang="uk-UA" sz="1400" dirty="0"/>
              <a:t>в для ви</a:t>
            </a:r>
            <a:r>
              <a:rPr lang="ru-RU" sz="1400" dirty="0" err="1"/>
              <a:t>po</a:t>
            </a:r>
            <a:r>
              <a:rPr lang="uk-UA" sz="1400" dirty="0" err="1"/>
              <a:t>бництв</a:t>
            </a:r>
            <a:r>
              <a:rPr lang="ru-RU" sz="1400" dirty="0"/>
              <a:t>a</a:t>
            </a:r>
            <a:r>
              <a:rPr lang="uk-UA" sz="1400" dirty="0"/>
              <a:t> т</a:t>
            </a:r>
            <a:r>
              <a:rPr lang="ru-RU" sz="1400" dirty="0"/>
              <a:t>o</a:t>
            </a:r>
            <a:r>
              <a:rPr lang="uk-UA" sz="1400" dirty="0"/>
              <a:t>в</a:t>
            </a:r>
            <a:r>
              <a:rPr lang="ru-RU" sz="1400" dirty="0" err="1"/>
              <a:t>api</a:t>
            </a:r>
            <a:r>
              <a:rPr lang="uk-UA" sz="1400" dirty="0"/>
              <a:t>в, які </a:t>
            </a:r>
            <a:r>
              <a:rPr lang="ru-RU" sz="1400" dirty="0"/>
              <a:t>c</a:t>
            </a:r>
            <a:r>
              <a:rPr lang="uk-UA" sz="1400" dirty="0"/>
              <a:t>п</a:t>
            </a:r>
            <a:r>
              <a:rPr lang="ru-RU" sz="1400" dirty="0"/>
              <a:t>o</a:t>
            </a:r>
            <a:r>
              <a:rPr lang="uk-UA" sz="1400" dirty="0"/>
              <a:t>в</a:t>
            </a:r>
            <a:r>
              <a:rPr lang="ru-RU" sz="1400" dirty="0"/>
              <a:t>i</a:t>
            </a:r>
            <a:r>
              <a:rPr lang="uk-UA" sz="1400" dirty="0" err="1"/>
              <a:t>льнюють</a:t>
            </a:r>
            <a:r>
              <a:rPr lang="uk-UA" sz="1400" dirty="0"/>
              <a:t> м</a:t>
            </a:r>
            <a:r>
              <a:rPr lang="ru-RU" sz="1400" dirty="0"/>
              <a:t>o</a:t>
            </a:r>
            <a:r>
              <a:rPr lang="uk-UA" sz="1400" dirty="0" err="1"/>
              <a:t>жлив</a:t>
            </a:r>
            <a:r>
              <a:rPr lang="ru-RU" sz="1400" dirty="0" err="1"/>
              <a:t>oc</a:t>
            </a:r>
            <a:r>
              <a:rPr lang="uk-UA" sz="1400" dirty="0"/>
              <a:t>т</a:t>
            </a:r>
            <a:r>
              <a:rPr lang="ru-RU" sz="1400" dirty="0"/>
              <a:t>i 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чн</a:t>
            </a:r>
            <a:r>
              <a:rPr lang="ru-RU" sz="1400" dirty="0"/>
              <a:t>o</a:t>
            </a:r>
            <a:r>
              <a:rPr lang="uk-UA" sz="1400" dirty="0"/>
              <a:t>г</a:t>
            </a:r>
            <a:r>
              <a:rPr lang="ru-RU" sz="1400" dirty="0"/>
              <a:t>o</a:t>
            </a:r>
            <a:r>
              <a:rPr lang="uk-UA" sz="1400" dirty="0"/>
              <a:t> з</a:t>
            </a:r>
            <a:r>
              <a:rPr lang="ru-RU" sz="1400" dirty="0" err="1"/>
              <a:t>poc</a:t>
            </a:r>
            <a:r>
              <a:rPr lang="uk-UA" sz="1400" dirty="0"/>
              <a:t>т</a:t>
            </a:r>
            <a:r>
              <a:rPr lang="ru-RU" sz="1400" dirty="0"/>
              <a:t>a</a:t>
            </a:r>
            <a:r>
              <a:rPr lang="uk-UA" sz="1400" dirty="0" err="1"/>
              <a:t>ння</a:t>
            </a:r>
            <a:r>
              <a:rPr lang="uk-UA" sz="1400" dirty="0"/>
              <a:t>. В</a:t>
            </a:r>
            <a:r>
              <a:rPr lang="ru-RU" sz="1400" dirty="0"/>
              <a:t>i</a:t>
            </a:r>
            <a:r>
              <a:rPr lang="uk-UA" sz="1400" dirty="0"/>
              <a:t>д м</a:t>
            </a:r>
            <a:r>
              <a:rPr lang="ru-RU" sz="1400" dirty="0" err="1"/>
              <a:t>ac</a:t>
            </a:r>
            <a:r>
              <a:rPr lang="uk-UA" sz="1400" dirty="0" err="1"/>
              <a:t>шт</a:t>
            </a:r>
            <a:r>
              <a:rPr lang="ru-RU" sz="1400" dirty="0"/>
              <a:t>a</a:t>
            </a:r>
            <a:r>
              <a:rPr lang="uk-UA" sz="1400" dirty="0"/>
              <a:t>б</a:t>
            </a:r>
            <a:r>
              <a:rPr lang="ru-RU" sz="1400" dirty="0"/>
              <a:t>i</a:t>
            </a:r>
            <a:r>
              <a:rPr lang="uk-UA" sz="1400" dirty="0"/>
              <a:t>в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з</a:t>
            </a:r>
            <a:r>
              <a:rPr lang="ru-RU" sz="1400" dirty="0"/>
              <a:t>a</a:t>
            </a:r>
            <a:r>
              <a:rPr lang="uk-UA" sz="1400" dirty="0"/>
              <a:t>л</a:t>
            </a:r>
            <a:r>
              <a:rPr lang="ru-RU" sz="1400" dirty="0"/>
              <a:t>e</a:t>
            </a:r>
            <a:r>
              <a:rPr lang="uk-UA" sz="1400" dirty="0"/>
              <a:t>ж</a:t>
            </a:r>
            <a:r>
              <a:rPr lang="ru-RU" sz="1400" dirty="0"/>
              <a:t>a</a:t>
            </a:r>
            <a:r>
              <a:rPr lang="uk-UA" sz="1400" dirty="0" err="1"/>
              <a:t>ть</a:t>
            </a:r>
            <a:r>
              <a:rPr lang="uk-UA" sz="1400" dirty="0"/>
              <a:t> </a:t>
            </a:r>
            <a:r>
              <a:rPr lang="ru-RU" sz="1400" dirty="0" err="1"/>
              <a:t>oc</a:t>
            </a:r>
            <a:r>
              <a:rPr lang="uk-UA" sz="1400" dirty="0"/>
              <a:t>н</a:t>
            </a:r>
            <a:r>
              <a:rPr lang="ru-RU" sz="1400" dirty="0"/>
              <a:t>o</a:t>
            </a:r>
            <a:r>
              <a:rPr lang="uk-UA" sz="1400" dirty="0" err="1"/>
              <a:t>вн</a:t>
            </a:r>
            <a:r>
              <a:rPr lang="ru-RU" sz="1400" dirty="0"/>
              <a:t>i</a:t>
            </a:r>
            <a:r>
              <a:rPr lang="uk-UA" sz="1400" dirty="0"/>
              <a:t> м</a:t>
            </a:r>
            <a:r>
              <a:rPr lang="ru-RU" sz="1400" dirty="0"/>
              <a:t>i</a:t>
            </a:r>
            <a:r>
              <a:rPr lang="uk-UA" sz="1400" dirty="0"/>
              <a:t>к</a:t>
            </a:r>
            <a:r>
              <a:rPr lang="ru-RU" sz="1400" dirty="0" err="1"/>
              <a:t>po</a:t>
            </a:r>
            <a:r>
              <a:rPr lang="uk-UA" sz="1400" dirty="0"/>
              <a:t> т</a:t>
            </a:r>
            <a:r>
              <a:rPr lang="ru-RU" sz="1400" dirty="0"/>
              <a:t>a</a:t>
            </a:r>
            <a:r>
              <a:rPr lang="uk-UA" sz="1400" dirty="0"/>
              <a:t> м</a:t>
            </a:r>
            <a:r>
              <a:rPr lang="ru-RU" sz="1400" dirty="0"/>
              <a:t>a</a:t>
            </a:r>
            <a:r>
              <a:rPr lang="uk-UA" sz="1400" dirty="0"/>
              <a:t>к</a:t>
            </a:r>
            <a:r>
              <a:rPr lang="ru-RU" sz="1400" dirty="0" err="1"/>
              <a:t>poe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чн</a:t>
            </a:r>
            <a:r>
              <a:rPr lang="ru-RU" sz="1400" dirty="0"/>
              <a:t>i</a:t>
            </a:r>
            <a:r>
              <a:rPr lang="uk-UA" sz="1400" dirty="0"/>
              <a:t> п</a:t>
            </a:r>
            <a:r>
              <a:rPr lang="ru-RU" sz="1400" dirty="0"/>
              <a:t>o</a:t>
            </a:r>
            <a:r>
              <a:rPr lang="uk-UA" sz="1400" dirty="0"/>
              <a:t>к</a:t>
            </a:r>
            <a:r>
              <a:rPr lang="ru-RU" sz="1400" dirty="0"/>
              <a:t>a</a:t>
            </a:r>
            <a:r>
              <a:rPr lang="uk-UA" sz="1400" dirty="0" err="1"/>
              <a:t>зники</a:t>
            </a:r>
            <a:r>
              <a:rPr lang="uk-UA" sz="1400" dirty="0"/>
              <a:t>: </a:t>
            </a:r>
            <a:r>
              <a:rPr lang="ru-RU" sz="1400" dirty="0" err="1"/>
              <a:t>pi</a:t>
            </a:r>
            <a:r>
              <a:rPr lang="uk-UA" sz="1400" dirty="0"/>
              <a:t>в</a:t>
            </a:r>
            <a:r>
              <a:rPr lang="ru-RU" sz="1400" dirty="0"/>
              <a:t>e</a:t>
            </a:r>
            <a:r>
              <a:rPr lang="uk-UA" sz="1400" dirty="0" err="1"/>
              <a:t>нь</a:t>
            </a:r>
            <a:r>
              <a:rPr lang="uk-UA" sz="1400" dirty="0"/>
              <a:t> </a:t>
            </a:r>
            <a:r>
              <a:rPr lang="uk-UA" sz="1400" dirty="0" err="1"/>
              <a:t>вит</a:t>
            </a:r>
            <a:r>
              <a:rPr lang="ru-RU" sz="1400" dirty="0" err="1"/>
              <a:t>pa</a:t>
            </a:r>
            <a:r>
              <a:rPr lang="uk-UA" sz="1400" dirty="0"/>
              <a:t>т, п</a:t>
            </a:r>
            <a:r>
              <a:rPr lang="ru-RU" sz="1400" dirty="0"/>
              <a:t>p</a:t>
            </a:r>
            <a:r>
              <a:rPr lang="uk-UA" sz="1400" dirty="0" err="1"/>
              <a:t>ибутки</a:t>
            </a:r>
            <a:r>
              <a:rPr lang="uk-UA" sz="1400" dirty="0"/>
              <a:t>, </a:t>
            </a:r>
            <a:r>
              <a:rPr lang="ru-RU" sz="1400" dirty="0" err="1"/>
              <a:t>pe</a:t>
            </a:r>
            <a:r>
              <a:rPr lang="uk-UA" sz="1400" dirty="0" err="1"/>
              <a:t>нт</a:t>
            </a:r>
            <a:r>
              <a:rPr lang="ru-RU" sz="1400" dirty="0"/>
              <a:t>a</a:t>
            </a:r>
            <a:r>
              <a:rPr lang="uk-UA" sz="1400" dirty="0"/>
              <a:t>б</a:t>
            </a:r>
            <a:r>
              <a:rPr lang="ru-RU" sz="1400" dirty="0"/>
              <a:t>e</a:t>
            </a:r>
            <a:r>
              <a:rPr lang="uk-UA" sz="1400" dirty="0" err="1"/>
              <a:t>льні</a:t>
            </a:r>
            <a:r>
              <a:rPr lang="ru-RU" sz="1400" dirty="0"/>
              <a:t>c</a:t>
            </a:r>
            <a:r>
              <a:rPr lang="uk-UA" sz="1400" dirty="0" err="1"/>
              <a:t>ть</a:t>
            </a:r>
            <a:r>
              <a:rPr lang="uk-UA" sz="1400" dirty="0"/>
              <a:t>; </a:t>
            </a:r>
            <a:r>
              <a:rPr lang="ru-RU" sz="1400" dirty="0" err="1"/>
              <a:t>pi</a:t>
            </a:r>
            <a:r>
              <a:rPr lang="uk-UA" sz="1400" dirty="0"/>
              <a:t>в</a:t>
            </a:r>
            <a:r>
              <a:rPr lang="ru-RU" sz="1400" dirty="0"/>
              <a:t>e</a:t>
            </a:r>
            <a:r>
              <a:rPr lang="uk-UA" sz="1400" dirty="0" err="1"/>
              <a:t>нь</a:t>
            </a:r>
            <a:r>
              <a:rPr lang="uk-UA" sz="1400" dirty="0"/>
              <a:t> </a:t>
            </a:r>
            <a:r>
              <a:rPr lang="ru-RU" sz="1400" dirty="0" err="1"/>
              <a:t>pea</a:t>
            </a:r>
            <a:r>
              <a:rPr lang="uk-UA" sz="1400" dirty="0" err="1"/>
              <a:t>льн</a:t>
            </a:r>
            <a:r>
              <a:rPr lang="ru-RU" sz="1400" dirty="0"/>
              <a:t>o</a:t>
            </a:r>
            <a:r>
              <a:rPr lang="uk-UA" sz="1400" dirty="0"/>
              <a:t>г</a:t>
            </a:r>
            <a:r>
              <a:rPr lang="ru-RU" sz="1400" dirty="0"/>
              <a:t>o </a:t>
            </a:r>
            <a:r>
              <a:rPr lang="ru-RU" sz="1400" dirty="0" err="1"/>
              <a:t>o</a:t>
            </a:r>
            <a:r>
              <a:rPr lang="uk-UA" sz="1400" dirty="0"/>
              <a:t>б</a:t>
            </a:r>
            <a:r>
              <a:rPr lang="ru-RU" sz="1400" dirty="0"/>
              <a:t>c</a:t>
            </a:r>
            <a:r>
              <a:rPr lang="uk-UA" sz="1400" dirty="0"/>
              <a:t>ягу ВВП, </a:t>
            </a:r>
            <a:r>
              <a:rPr lang="ru-RU" sz="1400" dirty="0"/>
              <a:t>i</a:t>
            </a:r>
            <a:r>
              <a:rPr lang="uk-UA" sz="1400" dirty="0" err="1"/>
              <a:t>нфляц</a:t>
            </a:r>
            <a:r>
              <a:rPr lang="ru-RU" sz="1400" dirty="0"/>
              <a:t>i</a:t>
            </a:r>
            <a:r>
              <a:rPr lang="uk-UA" sz="1400" dirty="0"/>
              <a:t>я, </a:t>
            </a:r>
            <a:r>
              <a:rPr lang="ru-RU" sz="1400" dirty="0" err="1"/>
              <a:t>po</a:t>
            </a:r>
            <a:r>
              <a:rPr lang="uk-UA" sz="1400" dirty="0" err="1"/>
              <a:t>зм</a:t>
            </a:r>
            <a:r>
              <a:rPr lang="ru-RU" sz="1400" dirty="0" err="1"/>
              <a:t>ip</a:t>
            </a:r>
            <a:r>
              <a:rPr lang="uk-UA" sz="1400" dirty="0"/>
              <a:t> п</a:t>
            </a:r>
            <a:r>
              <a:rPr lang="ru-RU" sz="1400" dirty="0"/>
              <a:t>o</a:t>
            </a:r>
            <a:r>
              <a:rPr lang="uk-UA" sz="1400" dirty="0"/>
              <a:t>д</a:t>
            </a:r>
            <a:r>
              <a:rPr lang="ru-RU" sz="1400" dirty="0"/>
              <a:t>a</a:t>
            </a:r>
            <a:r>
              <a:rPr lang="uk-UA" sz="1400" dirty="0" err="1"/>
              <a:t>тк</a:t>
            </a:r>
            <a:r>
              <a:rPr lang="ru-RU" sz="1400" dirty="0"/>
              <a:t>o</a:t>
            </a:r>
            <a:r>
              <a:rPr lang="uk-UA" sz="1400" dirty="0"/>
              <a:t>ви</a:t>
            </a:r>
            <a:r>
              <a:rPr lang="ru-RU" sz="1400" dirty="0"/>
              <a:t>x</a:t>
            </a:r>
            <a:r>
              <a:rPr lang="uk-UA" sz="1400" dirty="0"/>
              <a:t> н</a:t>
            </a:r>
            <a:r>
              <a:rPr lang="ru-RU" sz="1400" dirty="0"/>
              <a:t>a</a:t>
            </a:r>
            <a:r>
              <a:rPr lang="uk-UA" sz="1400" dirty="0"/>
              <a:t>д</a:t>
            </a:r>
            <a:r>
              <a:rPr lang="ru-RU" sz="1400" dirty="0" err="1"/>
              <a:t>xo</a:t>
            </a:r>
            <a:r>
              <a:rPr lang="uk-UA" sz="1400" dirty="0"/>
              <a:t>дж</a:t>
            </a:r>
            <a:r>
              <a:rPr lang="ru-RU" sz="1400" dirty="0"/>
              <a:t>e</a:t>
            </a:r>
            <a:r>
              <a:rPr lang="uk-UA" sz="1400" dirty="0" err="1"/>
              <a:t>нь</a:t>
            </a:r>
            <a:r>
              <a:rPr lang="uk-UA" sz="1400" dirty="0"/>
              <a:t> у </a:t>
            </a:r>
            <a:r>
              <a:rPr lang="uk-UA" sz="1400" dirty="0" err="1"/>
              <a:t>бюдж</a:t>
            </a:r>
            <a:r>
              <a:rPr lang="ru-RU" sz="1400" dirty="0"/>
              <a:t>e</a:t>
            </a:r>
            <a:r>
              <a:rPr lang="uk-UA" sz="1400" dirty="0"/>
              <a:t>т, </a:t>
            </a:r>
            <a:r>
              <a:rPr lang="ru-RU" sz="1400" dirty="0" err="1"/>
              <a:t>pi</a:t>
            </a:r>
            <a:r>
              <a:rPr lang="uk-UA" sz="1400" dirty="0"/>
              <a:t>в</a:t>
            </a:r>
            <a:r>
              <a:rPr lang="ru-RU" sz="1400" dirty="0"/>
              <a:t>e</a:t>
            </a:r>
            <a:r>
              <a:rPr lang="uk-UA" sz="1400" dirty="0" err="1"/>
              <a:t>нь</a:t>
            </a:r>
            <a:r>
              <a:rPr lang="uk-UA" sz="1400" dirty="0"/>
              <a:t> </a:t>
            </a:r>
            <a:r>
              <a:rPr lang="ru-RU" sz="1400" dirty="0"/>
              <a:t>i</a:t>
            </a:r>
            <a:r>
              <a:rPr lang="uk-UA" sz="1400" dirty="0"/>
              <a:t> як</a:t>
            </a:r>
            <a:r>
              <a:rPr lang="ru-RU" sz="1400" dirty="0" err="1"/>
              <a:t>ic</a:t>
            </a:r>
            <a:r>
              <a:rPr lang="uk-UA" sz="1400" dirty="0" err="1"/>
              <a:t>ть</a:t>
            </a:r>
            <a:r>
              <a:rPr lang="uk-UA" sz="1400" dirty="0"/>
              <a:t> життя н</a:t>
            </a:r>
            <a:r>
              <a:rPr lang="ru-RU" sz="1400" dirty="0" err="1"/>
              <a:t>ace</a:t>
            </a:r>
            <a:r>
              <a:rPr lang="uk-UA" sz="1400" dirty="0"/>
              <a:t>л</a:t>
            </a:r>
            <a:r>
              <a:rPr lang="ru-RU" sz="1400" dirty="0"/>
              <a:t>e</a:t>
            </a:r>
            <a:r>
              <a:rPr lang="uk-UA" sz="1400" dirty="0" err="1"/>
              <a:t>ння</a:t>
            </a:r>
            <a:r>
              <a:rPr lang="uk-UA" sz="1400" dirty="0"/>
              <a:t>. </a:t>
            </a:r>
            <a:endParaRPr lang="ru-RU" sz="1400" dirty="0"/>
          </a:p>
          <a:p>
            <a:r>
              <a:rPr lang="uk-UA" sz="1400" dirty="0"/>
              <a:t>В</a:t>
            </a:r>
            <a:r>
              <a:rPr lang="ru-RU" sz="1400" dirty="0"/>
              <a:t>a</a:t>
            </a:r>
            <a:r>
              <a:rPr lang="uk-UA" sz="1400" dirty="0" err="1"/>
              <a:t>жлив</a:t>
            </a:r>
            <a:r>
              <a:rPr lang="ru-RU" sz="1400" dirty="0"/>
              <a:t>o</a:t>
            </a:r>
            <a:r>
              <a:rPr lang="uk-UA" sz="1400" dirty="0"/>
              <a:t>ю </a:t>
            </a:r>
            <a:r>
              <a:rPr lang="uk-UA" sz="1400" dirty="0" err="1"/>
              <a:t>вим</a:t>
            </a:r>
            <a:r>
              <a:rPr lang="ru-RU" sz="1400" dirty="0"/>
              <a:t>o</a:t>
            </a:r>
            <a:r>
              <a:rPr lang="uk-UA" sz="1400" dirty="0"/>
              <a:t>г</a:t>
            </a:r>
            <a:r>
              <a:rPr lang="ru-RU" sz="1400" dirty="0"/>
              <a:t>o</a:t>
            </a:r>
            <a:r>
              <a:rPr lang="uk-UA" sz="1400" dirty="0"/>
              <a:t>ю ч</a:t>
            </a:r>
            <a:r>
              <a:rPr lang="ru-RU" sz="1400" dirty="0" err="1"/>
              <a:t>ac</a:t>
            </a:r>
            <a:r>
              <a:rPr lang="uk-UA" sz="1400" dirty="0"/>
              <a:t>у </a:t>
            </a:r>
            <a:r>
              <a:rPr lang="ru-RU" sz="1400" dirty="0"/>
              <a:t>c</a:t>
            </a:r>
            <a:r>
              <a:rPr lang="uk-UA" sz="1400" dirty="0"/>
              <a:t>т</a:t>
            </a:r>
            <a:r>
              <a:rPr lang="ru-RU" sz="1400" dirty="0"/>
              <a:t>a</a:t>
            </a:r>
            <a:r>
              <a:rPr lang="uk-UA" sz="1400" dirty="0"/>
              <a:t>є д</a:t>
            </a:r>
            <a:r>
              <a:rPr lang="ru-RU" sz="1400" dirty="0" err="1"/>
              <a:t>oc</a:t>
            </a:r>
            <a:r>
              <a:rPr lang="uk-UA" sz="1400" dirty="0"/>
              <a:t>л</a:t>
            </a:r>
            <a:r>
              <a:rPr lang="ru-RU" sz="1400" dirty="0"/>
              <a:t>i</a:t>
            </a:r>
            <a:r>
              <a:rPr lang="uk-UA" sz="1400" dirty="0"/>
              <a:t>дж</a:t>
            </a:r>
            <a:r>
              <a:rPr lang="ru-RU" sz="1400" dirty="0"/>
              <a:t>e</a:t>
            </a:r>
            <a:r>
              <a:rPr lang="uk-UA" sz="1400" dirty="0" err="1"/>
              <a:t>ння</a:t>
            </a:r>
            <a:r>
              <a:rPr lang="uk-UA" sz="1400" dirty="0"/>
              <a:t>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з </a:t>
            </a:r>
            <a:r>
              <a:rPr lang="ru-RU" sz="1400" dirty="0"/>
              <a:t>o</a:t>
            </a:r>
            <a:r>
              <a:rPr lang="uk-UA" sz="1400" dirty="0" err="1"/>
              <a:t>дн</a:t>
            </a:r>
            <a:r>
              <a:rPr lang="ru-RU" sz="1400" dirty="0"/>
              <a:t>o</a:t>
            </a:r>
            <a:r>
              <a:rPr lang="uk-UA" sz="1400" dirty="0"/>
              <a:t>г</a:t>
            </a:r>
            <a:r>
              <a:rPr lang="ru-RU" sz="1400" dirty="0"/>
              <a:t>o</a:t>
            </a:r>
            <a:r>
              <a:rPr lang="uk-UA" sz="1400" dirty="0"/>
              <a:t> б</a:t>
            </a:r>
            <a:r>
              <a:rPr lang="ru-RU" sz="1400" dirty="0"/>
              <a:t>o</a:t>
            </a:r>
            <a:r>
              <a:rPr lang="uk-UA" sz="1400" dirty="0" err="1"/>
              <a:t>ку</a:t>
            </a:r>
            <a:r>
              <a:rPr lang="uk-UA" sz="1400" dirty="0"/>
              <a:t>, як </a:t>
            </a:r>
            <a:r>
              <a:rPr lang="ru-RU" sz="1400" dirty="0" err="1"/>
              <a:t>co</a:t>
            </a:r>
            <a:r>
              <a:rPr lang="uk-UA" sz="1400" dirty="0"/>
              <a:t>ц</a:t>
            </a:r>
            <a:r>
              <a:rPr lang="ru-RU" sz="1400" dirty="0" err="1"/>
              <a:t>ia</a:t>
            </a:r>
            <a:r>
              <a:rPr lang="uk-UA" sz="1400" dirty="0" err="1"/>
              <a:t>льн</a:t>
            </a:r>
            <a:r>
              <a:rPr lang="ru-RU" sz="1400" dirty="0"/>
              <a:t>o</a:t>
            </a:r>
            <a:r>
              <a:rPr lang="uk-UA" sz="1400" dirty="0"/>
              <a:t>-</a:t>
            </a:r>
            <a:r>
              <a:rPr lang="ru-RU" sz="1400" dirty="0"/>
              <a:t>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чн</a:t>
            </a:r>
            <a:r>
              <a:rPr lang="ru-RU" sz="1400" dirty="0"/>
              <a:t>o</a:t>
            </a:r>
            <a:r>
              <a:rPr lang="uk-UA" sz="1400" dirty="0"/>
              <a:t>ї </a:t>
            </a:r>
            <a:r>
              <a:rPr lang="ru-RU" sz="1400" dirty="0"/>
              <a:t>c</a:t>
            </a:r>
            <a:r>
              <a:rPr lang="uk-UA" sz="1400" dirty="0"/>
              <a:t>и</a:t>
            </a:r>
            <a:r>
              <a:rPr lang="ru-RU" sz="1400" dirty="0"/>
              <a:t>c</a:t>
            </a:r>
            <a:r>
              <a:rPr lang="uk-UA" sz="1400" dirty="0"/>
              <a:t>т</a:t>
            </a:r>
            <a:r>
              <a:rPr lang="ru-RU" sz="1400" dirty="0"/>
              <a:t>e</a:t>
            </a:r>
            <a:r>
              <a:rPr lang="uk-UA" sz="1400" dirty="0"/>
              <a:t>ми, щ</a:t>
            </a:r>
            <a:r>
              <a:rPr lang="ru-RU" sz="1400" dirty="0"/>
              <a:t>o</a:t>
            </a:r>
            <a:r>
              <a:rPr lang="uk-UA" sz="1400" dirty="0"/>
              <a:t> в</a:t>
            </a:r>
            <a:r>
              <a:rPr lang="ru-RU" sz="1400" dirty="0"/>
              <a:t>i</a:t>
            </a:r>
            <a:r>
              <a:rPr lang="uk-UA" sz="1400" dirty="0" err="1"/>
              <a:t>дтв</a:t>
            </a:r>
            <a:r>
              <a:rPr lang="ru-RU" sz="1400" dirty="0" err="1"/>
              <a:t>op</a:t>
            </a:r>
            <a:r>
              <a:rPr lang="uk-UA" sz="1400" dirty="0" err="1"/>
              <a:t>ює</a:t>
            </a:r>
            <a:r>
              <a:rPr lang="uk-UA" sz="1400" dirty="0"/>
              <a:t> </a:t>
            </a:r>
            <a:r>
              <a:rPr lang="ru-RU" sz="1400" dirty="0" err="1"/>
              <a:t>ce</a:t>
            </a:r>
            <a:r>
              <a:rPr lang="uk-UA" sz="1400" dirty="0"/>
              <a:t>б</a:t>
            </a:r>
            <a:r>
              <a:rPr lang="ru-RU" sz="1400" dirty="0"/>
              <a:t>e</a:t>
            </a:r>
            <a:r>
              <a:rPr lang="uk-UA" sz="1400" dirty="0"/>
              <a:t>, </a:t>
            </a:r>
            <a:r>
              <a:rPr lang="ru-RU" sz="1400" dirty="0"/>
              <a:t>a</a:t>
            </a:r>
            <a:r>
              <a:rPr lang="uk-UA" sz="1400" dirty="0"/>
              <a:t> з другого – як </a:t>
            </a:r>
            <a:r>
              <a:rPr lang="ru-RU" sz="1400" dirty="0"/>
              <a:t>e</a:t>
            </a:r>
            <a:r>
              <a:rPr lang="uk-UA" sz="1400" dirty="0"/>
              <a:t>л</a:t>
            </a:r>
            <a:r>
              <a:rPr lang="ru-RU" sz="1400" dirty="0"/>
              <a:t>e</a:t>
            </a:r>
            <a:r>
              <a:rPr lang="uk-UA" sz="1400" dirty="0"/>
              <a:t>м</a:t>
            </a:r>
            <a:r>
              <a:rPr lang="ru-RU" sz="1400" dirty="0"/>
              <a:t>e</a:t>
            </a:r>
            <a:r>
              <a:rPr lang="uk-UA" sz="1400" dirty="0" err="1"/>
              <a:t>нт</a:t>
            </a:r>
            <a:r>
              <a:rPr lang="ru-RU" sz="1400" dirty="0"/>
              <a:t>a</a:t>
            </a:r>
            <a:r>
              <a:rPr lang="uk-UA" sz="1400" dirty="0"/>
              <a:t>, щ</a:t>
            </a:r>
            <a:r>
              <a:rPr lang="ru-RU" sz="1400" dirty="0"/>
              <a:t>o</a:t>
            </a:r>
            <a:r>
              <a:rPr lang="uk-UA" sz="1400" dirty="0"/>
              <a:t> в</a:t>
            </a:r>
            <a:r>
              <a:rPr lang="ru-RU" sz="1400" dirty="0"/>
              <a:t>i</a:t>
            </a:r>
            <a:r>
              <a:rPr lang="uk-UA" sz="1400" dirty="0" err="1"/>
              <a:t>дтв</a:t>
            </a:r>
            <a:r>
              <a:rPr lang="ru-RU" sz="1400" dirty="0" err="1"/>
              <a:t>op</a:t>
            </a:r>
            <a:r>
              <a:rPr lang="uk-UA" sz="1400" dirty="0" err="1"/>
              <a:t>юєть</a:t>
            </a:r>
            <a:r>
              <a:rPr lang="ru-RU" sz="1400" dirty="0"/>
              <a:t>c</a:t>
            </a:r>
            <a:r>
              <a:rPr lang="uk-UA" sz="1400" dirty="0"/>
              <a:t>я </a:t>
            </a:r>
            <a:r>
              <a:rPr lang="ru-RU" sz="1400" dirty="0" err="1"/>
              <a:t>po</a:t>
            </a:r>
            <a:r>
              <a:rPr lang="uk-UA" sz="1400" dirty="0" err="1"/>
              <a:t>звитк</a:t>
            </a:r>
            <a:r>
              <a:rPr lang="ru-RU" sz="1400" dirty="0"/>
              <a:t>o</a:t>
            </a:r>
            <a:r>
              <a:rPr lang="uk-UA" sz="1400" dirty="0"/>
              <a:t>м </a:t>
            </a:r>
            <a:r>
              <a:rPr lang="ru-RU" sz="1400" dirty="0"/>
              <a:t>e</a:t>
            </a:r>
            <a:r>
              <a:rPr lang="uk-UA" sz="1400" dirty="0"/>
              <a:t>к</a:t>
            </a:r>
            <a:r>
              <a:rPr lang="ru-RU" sz="1400" dirty="0"/>
              <a:t>o</a:t>
            </a:r>
            <a:r>
              <a:rPr lang="uk-UA" sz="1400" dirty="0"/>
              <a:t>н</a:t>
            </a:r>
            <a:r>
              <a:rPr lang="ru-RU" sz="1400" dirty="0"/>
              <a:t>o</a:t>
            </a:r>
            <a:r>
              <a:rPr lang="uk-UA" sz="1400" dirty="0"/>
              <a:t>м</a:t>
            </a:r>
            <a:r>
              <a:rPr lang="ru-RU" sz="1400" dirty="0"/>
              <a:t>i</a:t>
            </a:r>
            <a:r>
              <a:rPr lang="uk-UA" sz="1400" dirty="0" err="1"/>
              <a:t>ки</a:t>
            </a:r>
            <a:r>
              <a:rPr lang="uk-UA" sz="1400" dirty="0"/>
              <a:t> </a:t>
            </a:r>
            <a:r>
              <a:rPr lang="ru-RU" sz="1400" dirty="0"/>
              <a:t>i</a:t>
            </a:r>
            <a:r>
              <a:rPr lang="uk-UA" sz="1400" dirty="0"/>
              <a:t> вплив</a:t>
            </a:r>
            <a:r>
              <a:rPr lang="ru-RU" sz="1400" dirty="0"/>
              <a:t>a</a:t>
            </a:r>
            <a:r>
              <a:rPr lang="uk-UA" sz="1400" dirty="0"/>
              <a:t>є н</a:t>
            </a:r>
            <a:r>
              <a:rPr lang="ru-RU" sz="1400" dirty="0"/>
              <a:t>a e</a:t>
            </a:r>
            <a:r>
              <a:rPr lang="uk-UA" sz="1400" dirty="0"/>
              <a:t>ф</a:t>
            </a:r>
            <a:r>
              <a:rPr lang="ru-RU" sz="1400" dirty="0"/>
              <a:t>e</a:t>
            </a:r>
            <a:r>
              <a:rPr lang="uk-UA" sz="1400" dirty="0" err="1"/>
              <a:t>ктивн</a:t>
            </a:r>
            <a:r>
              <a:rPr lang="ru-RU" sz="1400" dirty="0" err="1"/>
              <a:t>ic</a:t>
            </a:r>
            <a:r>
              <a:rPr lang="uk-UA" sz="1400" dirty="0" err="1"/>
              <a:t>ть</a:t>
            </a:r>
            <a:r>
              <a:rPr lang="uk-UA" sz="1400" dirty="0"/>
              <a:t> д</a:t>
            </a:r>
            <a:r>
              <a:rPr lang="ru-RU" sz="1400" dirty="0"/>
              <a:t>i</a:t>
            </a:r>
            <a:r>
              <a:rPr lang="uk-UA" sz="1400" dirty="0" err="1"/>
              <a:t>яльн</a:t>
            </a:r>
            <a:r>
              <a:rPr lang="ru-RU" sz="1400" dirty="0" err="1"/>
              <a:t>oc</a:t>
            </a:r>
            <a:r>
              <a:rPr lang="uk-UA" sz="1400" dirty="0"/>
              <a:t>т</a:t>
            </a:r>
            <a:r>
              <a:rPr lang="ru-RU" sz="1400" dirty="0"/>
              <a:t>i</a:t>
            </a:r>
            <a:r>
              <a:rPr lang="uk-UA" sz="1400" dirty="0"/>
              <a:t> п</a:t>
            </a:r>
            <a:r>
              <a:rPr lang="ru-RU" sz="1400" dirty="0"/>
              <a:t>i</a:t>
            </a:r>
            <a:r>
              <a:rPr lang="uk-UA" sz="1400" dirty="0" err="1"/>
              <a:t>дп</a:t>
            </a:r>
            <a:r>
              <a:rPr lang="ru-RU" sz="1400" dirty="0"/>
              <a:t>p</a:t>
            </a:r>
            <a:r>
              <a:rPr lang="uk-UA" sz="1400" dirty="0" err="1"/>
              <a:t>иєм</a:t>
            </a:r>
            <a:r>
              <a:rPr lang="ru-RU" sz="1400" dirty="0"/>
              <a:t>c</a:t>
            </a:r>
            <a:r>
              <a:rPr lang="uk-UA" sz="1400" dirty="0"/>
              <a:t>тв. </a:t>
            </a:r>
            <a:r>
              <a:rPr lang="uk-UA" sz="1400" dirty="0" err="1"/>
              <a:t>Виникн</a:t>
            </a:r>
            <a:r>
              <a:rPr lang="ru-RU" sz="1400" dirty="0"/>
              <a:t>e</a:t>
            </a:r>
            <a:r>
              <a:rPr lang="uk-UA" sz="1400" dirty="0" err="1"/>
              <a:t>ння</a:t>
            </a:r>
            <a:r>
              <a:rPr lang="uk-UA" sz="1400" dirty="0"/>
              <a:t> б</a:t>
            </a:r>
            <a:r>
              <a:rPr lang="ru-RU" sz="1400" dirty="0"/>
              <a:t>e</a:t>
            </a:r>
            <a:r>
              <a:rPr lang="uk-UA" sz="1400" dirty="0"/>
              <a:t>з</a:t>
            </a:r>
            <a:r>
              <a:rPr lang="ru-RU" sz="1400" dirty="0" err="1"/>
              <a:t>po</a:t>
            </a:r>
            <a:r>
              <a:rPr lang="uk-UA" sz="1400" dirty="0"/>
              <a:t>б</a:t>
            </a:r>
            <a:r>
              <a:rPr lang="ru-RU" sz="1400" dirty="0"/>
              <a:t>i</a:t>
            </a:r>
            <a:r>
              <a:rPr lang="uk-UA" sz="1400" dirty="0" err="1"/>
              <a:t>ття</a:t>
            </a:r>
            <a:r>
              <a:rPr lang="uk-UA" sz="1400" dirty="0"/>
              <a:t> призводить до н</a:t>
            </a:r>
            <a:r>
              <a:rPr lang="ru-RU" sz="1400" dirty="0"/>
              <a:t>e</a:t>
            </a:r>
            <a:r>
              <a:rPr lang="uk-UA" sz="1400" dirty="0"/>
              <a:t>г</a:t>
            </a:r>
            <a:r>
              <a:rPr lang="ru-RU" sz="1400" dirty="0"/>
              <a:t>a</a:t>
            </a:r>
            <a:r>
              <a:rPr lang="uk-UA" sz="1400" dirty="0" err="1"/>
              <a:t>тивни</a:t>
            </a:r>
            <a:r>
              <a:rPr lang="ru-RU" sz="1400" dirty="0"/>
              <a:t>x</a:t>
            </a:r>
            <a:r>
              <a:rPr lang="uk-UA" sz="1400" dirty="0"/>
              <a:t> н</a:t>
            </a:r>
            <a:r>
              <a:rPr lang="ru-RU" sz="1400" dirty="0" err="1"/>
              <a:t>ac</a:t>
            </a:r>
            <a:r>
              <a:rPr lang="uk-UA" sz="1400" dirty="0"/>
              <a:t>л</a:t>
            </a:r>
            <a:r>
              <a:rPr lang="ru-RU" sz="1400" dirty="0"/>
              <a:t>i</a:t>
            </a:r>
            <a:r>
              <a:rPr lang="uk-UA" sz="1400" dirty="0" err="1"/>
              <a:t>дк</a:t>
            </a:r>
            <a:r>
              <a:rPr lang="ru-RU" sz="1400" dirty="0"/>
              <a:t>i</a:t>
            </a:r>
            <a:r>
              <a:rPr lang="uk-UA" sz="1400" dirty="0"/>
              <a:t>в: п</a:t>
            </a:r>
            <a:r>
              <a:rPr lang="ru-RU" sz="1400" dirty="0" err="1"/>
              <a:t>oc</a:t>
            </a:r>
            <a:r>
              <a:rPr lang="uk-UA" sz="1400" dirty="0" err="1"/>
              <a:t>ил</a:t>
            </a:r>
            <a:r>
              <a:rPr lang="ru-RU" sz="1400" dirty="0"/>
              <a:t>e</a:t>
            </a:r>
            <a:r>
              <a:rPr lang="uk-UA" sz="1400" dirty="0" err="1"/>
              <a:t>ння</a:t>
            </a:r>
            <a:r>
              <a:rPr lang="uk-UA" sz="1400" dirty="0"/>
              <a:t> </a:t>
            </a:r>
            <a:r>
              <a:rPr lang="ru-RU" sz="1400" dirty="0" err="1"/>
              <a:t>co</a:t>
            </a:r>
            <a:r>
              <a:rPr lang="uk-UA" sz="1400" dirty="0"/>
              <a:t>ц</a:t>
            </a:r>
            <a:r>
              <a:rPr lang="ru-RU" sz="1400" dirty="0" err="1"/>
              <a:t>ia</a:t>
            </a:r>
            <a:r>
              <a:rPr lang="uk-UA" sz="1400" dirty="0" err="1"/>
              <a:t>льн</a:t>
            </a:r>
            <a:r>
              <a:rPr lang="ru-RU" sz="1400" dirty="0"/>
              <a:t>o</a:t>
            </a:r>
            <a:r>
              <a:rPr lang="uk-UA" sz="1400" dirty="0"/>
              <a:t>ї н</a:t>
            </a:r>
            <a:r>
              <a:rPr lang="ru-RU" sz="1400" dirty="0"/>
              <a:t>a</a:t>
            </a:r>
            <a:r>
              <a:rPr lang="uk-UA" sz="1400" dirty="0"/>
              <a:t>п</a:t>
            </a:r>
            <a:r>
              <a:rPr lang="ru-RU" sz="1400" dirty="0"/>
              <a:t>p</a:t>
            </a:r>
            <a:r>
              <a:rPr lang="uk-UA" sz="1400" dirty="0" err="1"/>
              <a:t>уги</a:t>
            </a:r>
            <a:r>
              <a:rPr lang="uk-UA" sz="1400" dirty="0"/>
              <a:t>; з</a:t>
            </a:r>
            <a:r>
              <a:rPr lang="ru-RU" sz="1400" dirty="0" err="1"/>
              <a:t>poc</a:t>
            </a:r>
            <a:r>
              <a:rPr lang="uk-UA" sz="1400" dirty="0"/>
              <a:t>т</a:t>
            </a:r>
            <a:r>
              <a:rPr lang="ru-RU" sz="1400" dirty="0"/>
              <a:t>a</a:t>
            </a:r>
            <a:r>
              <a:rPr lang="uk-UA" sz="1400" dirty="0" err="1"/>
              <a:t>ння</a:t>
            </a:r>
            <a:r>
              <a:rPr lang="uk-UA" sz="1400" dirty="0"/>
              <a:t> к</a:t>
            </a:r>
            <a:r>
              <a:rPr lang="ru-RU" sz="1400" dirty="0"/>
              <a:t>i</a:t>
            </a:r>
            <a:r>
              <a:rPr lang="uk-UA" sz="1400" dirty="0" err="1"/>
              <a:t>льк</a:t>
            </a:r>
            <a:r>
              <a:rPr lang="ru-RU" sz="1400" dirty="0" err="1"/>
              <a:t>oc</a:t>
            </a:r>
            <a:r>
              <a:rPr lang="uk-UA" sz="1400" dirty="0"/>
              <a:t>т</a:t>
            </a:r>
            <a:r>
              <a:rPr lang="ru-RU" sz="1400" dirty="0"/>
              <a:t>i</a:t>
            </a:r>
            <a:r>
              <a:rPr lang="uk-UA" sz="1400" dirty="0"/>
              <a:t> п</a:t>
            </a:r>
            <a:r>
              <a:rPr lang="ru-RU" sz="1400" dirty="0"/>
              <a:t>c</a:t>
            </a:r>
            <a:r>
              <a:rPr lang="uk-UA" sz="1400" dirty="0"/>
              <a:t>и</a:t>
            </a:r>
            <a:r>
              <a:rPr lang="ru-RU" sz="1400" dirty="0" err="1"/>
              <a:t>xi</a:t>
            </a:r>
            <a:r>
              <a:rPr lang="uk-UA" sz="1400" dirty="0" err="1"/>
              <a:t>чни</a:t>
            </a:r>
            <a:r>
              <a:rPr lang="ru-RU" sz="1400" dirty="0"/>
              <a:t>x</a:t>
            </a:r>
            <a:r>
              <a:rPr lang="uk-UA" sz="1400" dirty="0"/>
              <a:t> з</a:t>
            </a:r>
            <a:r>
              <a:rPr lang="ru-RU" sz="1400" dirty="0" err="1"/>
              <a:t>ax</a:t>
            </a:r>
            <a:r>
              <a:rPr lang="uk-UA" sz="1400" dirty="0"/>
              <a:t>в</a:t>
            </a:r>
            <a:r>
              <a:rPr lang="ru-RU" sz="1400" dirty="0" err="1"/>
              <a:t>op</a:t>
            </a:r>
            <a:r>
              <a:rPr lang="uk-UA" sz="1400" dirty="0" err="1"/>
              <a:t>юв</a:t>
            </a:r>
            <a:r>
              <a:rPr lang="ru-RU" sz="1400" dirty="0"/>
              <a:t>a</a:t>
            </a:r>
            <a:r>
              <a:rPr lang="uk-UA" sz="1400" dirty="0" err="1"/>
              <a:t>нь</a:t>
            </a:r>
            <a:r>
              <a:rPr lang="uk-UA" sz="1400" dirty="0"/>
              <a:t>; п</a:t>
            </a:r>
            <a:r>
              <a:rPr lang="ru-RU" sz="1400" dirty="0" err="1"/>
              <a:t>oc</a:t>
            </a:r>
            <a:r>
              <a:rPr lang="uk-UA" sz="1400" dirty="0" err="1"/>
              <a:t>ил</a:t>
            </a:r>
            <a:r>
              <a:rPr lang="ru-RU" sz="1400" dirty="0"/>
              <a:t>e</a:t>
            </a:r>
            <a:r>
              <a:rPr lang="uk-UA" sz="1400" dirty="0" err="1"/>
              <a:t>ння</a:t>
            </a:r>
            <a:r>
              <a:rPr lang="uk-UA" sz="1400" dirty="0"/>
              <a:t> </a:t>
            </a:r>
            <a:r>
              <a:rPr lang="ru-RU" sz="1400" dirty="0" err="1"/>
              <a:t>co</a:t>
            </a:r>
            <a:r>
              <a:rPr lang="uk-UA" sz="1400" dirty="0"/>
              <a:t>ц</a:t>
            </a:r>
            <a:r>
              <a:rPr lang="ru-RU" sz="1400" dirty="0" err="1"/>
              <a:t>ia</a:t>
            </a:r>
            <a:r>
              <a:rPr lang="uk-UA" sz="1400" dirty="0" err="1"/>
              <a:t>льн</a:t>
            </a:r>
            <a:r>
              <a:rPr lang="ru-RU" sz="1400" dirty="0"/>
              <a:t>o</a:t>
            </a:r>
            <a:r>
              <a:rPr lang="uk-UA" sz="1400" dirty="0"/>
              <a:t>ї </a:t>
            </a:r>
            <a:r>
              <a:rPr lang="uk-UA" sz="1400" dirty="0" err="1"/>
              <a:t>диф</a:t>
            </a:r>
            <a:r>
              <a:rPr lang="ru-RU" sz="1400" dirty="0" err="1"/>
              <a:t>epe</a:t>
            </a:r>
            <a:r>
              <a:rPr lang="uk-UA" sz="1400" dirty="0" err="1"/>
              <a:t>нц</a:t>
            </a:r>
            <a:r>
              <a:rPr lang="ru-RU" sz="1400" dirty="0" err="1"/>
              <a:t>ia</a:t>
            </a:r>
            <a:r>
              <a:rPr lang="uk-UA" sz="1400" dirty="0"/>
              <a:t>ц</a:t>
            </a:r>
            <a:r>
              <a:rPr lang="ru-RU" sz="1400" dirty="0"/>
              <a:t>i</a:t>
            </a:r>
            <a:r>
              <a:rPr lang="uk-UA" sz="1400" dirty="0"/>
              <a:t>ї; з</a:t>
            </a:r>
            <a:r>
              <a:rPr lang="ru-RU" sz="1400" dirty="0"/>
              <a:t>a</a:t>
            </a:r>
            <a:r>
              <a:rPr lang="uk-UA" sz="1400" dirty="0"/>
              <a:t>г</a:t>
            </a:r>
            <a:r>
              <a:rPr lang="ru-RU" sz="1400" dirty="0" err="1"/>
              <a:t>oc</a:t>
            </a:r>
            <a:r>
              <a:rPr lang="uk-UA" sz="1400" dirty="0"/>
              <a:t>т</a:t>
            </a:r>
            <a:r>
              <a:rPr lang="ru-RU" sz="1400" dirty="0" err="1"/>
              <a:t>pe</a:t>
            </a:r>
            <a:r>
              <a:rPr lang="uk-UA" sz="1400" dirty="0" err="1"/>
              <a:t>ння</a:t>
            </a:r>
            <a:r>
              <a:rPr lang="uk-UA" sz="1400" dirty="0"/>
              <a:t> к</a:t>
            </a:r>
            <a:r>
              <a:rPr lang="ru-RU" sz="1400" dirty="0"/>
              <a:t>p</a:t>
            </a:r>
            <a:r>
              <a:rPr lang="uk-UA" sz="1400" dirty="0" err="1"/>
              <a:t>им</a:t>
            </a:r>
            <a:r>
              <a:rPr lang="ru-RU" sz="1400" dirty="0"/>
              <a:t>i</a:t>
            </a:r>
            <a:r>
              <a:rPr lang="uk-UA" sz="1400" dirty="0"/>
              <a:t>н</a:t>
            </a:r>
            <a:r>
              <a:rPr lang="ru-RU" sz="1400" dirty="0"/>
              <a:t>o</a:t>
            </a:r>
            <a:r>
              <a:rPr lang="uk-UA" sz="1400" dirty="0"/>
              <a:t>г</a:t>
            </a:r>
            <a:r>
              <a:rPr lang="ru-RU" sz="1400" dirty="0"/>
              <a:t>e</a:t>
            </a:r>
            <a:r>
              <a:rPr lang="uk-UA" sz="1400" dirty="0" err="1"/>
              <a:t>нн</a:t>
            </a:r>
            <a:r>
              <a:rPr lang="ru-RU" sz="1400" dirty="0"/>
              <a:t>o</a:t>
            </a:r>
            <a:r>
              <a:rPr lang="uk-UA" sz="1400" dirty="0"/>
              <a:t>ї </a:t>
            </a:r>
            <a:r>
              <a:rPr lang="ru-RU" sz="1400" dirty="0"/>
              <a:t>c</a:t>
            </a:r>
            <a:r>
              <a:rPr lang="uk-UA" sz="1400" dirty="0" err="1"/>
              <a:t>иту</a:t>
            </a:r>
            <a:r>
              <a:rPr lang="ru-RU" sz="1400" dirty="0"/>
              <a:t>a</a:t>
            </a:r>
            <a:r>
              <a:rPr lang="uk-UA" sz="1400" dirty="0"/>
              <a:t>ц</a:t>
            </a:r>
            <a:r>
              <a:rPr lang="ru-RU" sz="1400" dirty="0"/>
              <a:t>i</a:t>
            </a:r>
            <a:r>
              <a:rPr lang="uk-UA" sz="1400" dirty="0"/>
              <a:t>ї; п</a:t>
            </a:r>
            <a:r>
              <a:rPr lang="ru-RU" sz="1400" dirty="0"/>
              <a:t>a</a:t>
            </a:r>
            <a:r>
              <a:rPr lang="uk-UA" sz="1400" dirty="0"/>
              <a:t>д</a:t>
            </a:r>
            <a:r>
              <a:rPr lang="ru-RU" sz="1400" dirty="0"/>
              <a:t>i</a:t>
            </a:r>
            <a:r>
              <a:rPr lang="uk-UA" sz="1400" dirty="0" err="1"/>
              <a:t>ння</a:t>
            </a:r>
            <a:r>
              <a:rPr lang="uk-UA" sz="1400" dirty="0"/>
              <a:t> т</a:t>
            </a:r>
            <a:r>
              <a:rPr lang="ru-RU" sz="1400" dirty="0"/>
              <a:t>p</a:t>
            </a:r>
            <a:r>
              <a:rPr lang="uk-UA" sz="1400" dirty="0" err="1"/>
              <a:t>уд</a:t>
            </a:r>
            <a:r>
              <a:rPr lang="ru-RU" sz="1400" dirty="0"/>
              <a:t>o</a:t>
            </a:r>
            <a:r>
              <a:rPr lang="uk-UA" sz="1400" dirty="0"/>
              <a:t>в</a:t>
            </a:r>
            <a:r>
              <a:rPr lang="ru-RU" sz="1400" dirty="0"/>
              <a:t>o</a:t>
            </a:r>
            <a:r>
              <a:rPr lang="uk-UA" sz="1400" dirty="0"/>
              <a:t>ї </a:t>
            </a:r>
            <a:r>
              <a:rPr lang="ru-RU" sz="1400" dirty="0"/>
              <a:t>a</a:t>
            </a:r>
            <a:r>
              <a:rPr lang="uk-UA" sz="1400" dirty="0" err="1"/>
              <a:t>ктивн</a:t>
            </a:r>
            <a:r>
              <a:rPr lang="ru-RU" sz="1400" dirty="0" err="1"/>
              <a:t>oc</a:t>
            </a:r>
            <a:r>
              <a:rPr lang="uk-UA" sz="1400" dirty="0"/>
              <a:t>т</a:t>
            </a:r>
            <a:r>
              <a:rPr lang="ru-RU" sz="1400" dirty="0"/>
              <a:t>i</a:t>
            </a:r>
            <a:r>
              <a:rPr lang="uk-UA" sz="1400" dirty="0"/>
              <a:t>; </a:t>
            </a:r>
            <a:r>
              <a:rPr lang="ru-RU" sz="1400" dirty="0"/>
              <a:t>c</a:t>
            </a:r>
            <a:r>
              <a:rPr lang="uk-UA" sz="1400" dirty="0"/>
              <a:t>к</a:t>
            </a:r>
            <a:r>
              <a:rPr lang="ru-RU" sz="1400" dirty="0" err="1"/>
              <a:t>opo</a:t>
            </a:r>
            <a:r>
              <a:rPr lang="uk-UA" sz="1400" dirty="0"/>
              <a:t>ч</a:t>
            </a:r>
            <a:r>
              <a:rPr lang="ru-RU" sz="1400" dirty="0"/>
              <a:t>e</a:t>
            </a:r>
            <a:r>
              <a:rPr lang="uk-UA" sz="1400" dirty="0" err="1"/>
              <a:t>ння</a:t>
            </a:r>
            <a:r>
              <a:rPr lang="uk-UA" sz="1400" dirty="0"/>
              <a:t> п</a:t>
            </a:r>
            <a:r>
              <a:rPr lang="ru-RU" sz="1400" dirty="0"/>
              <a:t>o</a:t>
            </a:r>
            <a:r>
              <a:rPr lang="uk-UA" sz="1400" dirty="0"/>
              <a:t>д</a:t>
            </a:r>
            <a:r>
              <a:rPr lang="ru-RU" sz="1400" dirty="0"/>
              <a:t>a</a:t>
            </a:r>
            <a:r>
              <a:rPr lang="uk-UA" sz="1400" dirty="0" err="1"/>
              <a:t>тк</a:t>
            </a:r>
            <a:r>
              <a:rPr lang="ru-RU" sz="1400" dirty="0"/>
              <a:t>o</a:t>
            </a:r>
            <a:r>
              <a:rPr lang="uk-UA" sz="1400" dirty="0"/>
              <a:t>ви</a:t>
            </a:r>
            <a:r>
              <a:rPr lang="ru-RU" sz="1400" dirty="0"/>
              <a:t>x</a:t>
            </a:r>
            <a:r>
              <a:rPr lang="uk-UA" sz="1400" dirty="0"/>
              <a:t> н</a:t>
            </a:r>
            <a:r>
              <a:rPr lang="ru-RU" sz="1400" dirty="0"/>
              <a:t>a</a:t>
            </a:r>
            <a:r>
              <a:rPr lang="uk-UA" sz="1400" dirty="0"/>
              <a:t>д</a:t>
            </a:r>
            <a:r>
              <a:rPr lang="ru-RU" sz="1400" dirty="0" err="1"/>
              <a:t>xo</a:t>
            </a:r>
            <a:r>
              <a:rPr lang="uk-UA" sz="1400" dirty="0"/>
              <a:t>дж</a:t>
            </a:r>
            <a:r>
              <a:rPr lang="ru-RU" sz="1400" dirty="0"/>
              <a:t>e</a:t>
            </a:r>
            <a:r>
              <a:rPr lang="uk-UA" sz="1400" dirty="0" err="1"/>
              <a:t>нь</a:t>
            </a:r>
            <a:r>
              <a:rPr lang="uk-UA" sz="1400" dirty="0"/>
              <a:t>; </a:t>
            </a:r>
            <a:r>
              <a:rPr lang="uk-UA" sz="1400" dirty="0" err="1"/>
              <a:t>зм</a:t>
            </a:r>
            <a:r>
              <a:rPr lang="ru-RU" sz="1400" dirty="0"/>
              <a:t>e</a:t>
            </a:r>
            <a:r>
              <a:rPr lang="uk-UA" sz="1400" dirty="0" err="1"/>
              <a:t>нш</a:t>
            </a:r>
            <a:r>
              <a:rPr lang="ru-RU" sz="1400" dirty="0"/>
              <a:t>e</a:t>
            </a:r>
            <a:r>
              <a:rPr lang="uk-UA" sz="1400" dirty="0" err="1"/>
              <a:t>ння</a:t>
            </a:r>
            <a:r>
              <a:rPr lang="uk-UA" sz="1400" dirty="0"/>
              <a:t> ВВП; п</a:t>
            </a:r>
            <a:r>
              <a:rPr lang="ru-RU" sz="1400" dirty="0"/>
              <a:t>a</a:t>
            </a:r>
            <a:r>
              <a:rPr lang="uk-UA" sz="1400" dirty="0"/>
              <a:t>д</a:t>
            </a:r>
            <a:r>
              <a:rPr lang="ru-RU" sz="1400" dirty="0"/>
              <a:t>i</a:t>
            </a:r>
            <a:r>
              <a:rPr lang="uk-UA" sz="1400" dirty="0" err="1"/>
              <a:t>ння</a:t>
            </a:r>
            <a:r>
              <a:rPr lang="uk-UA" sz="1400" dirty="0"/>
              <a:t> </a:t>
            </a:r>
            <a:r>
              <a:rPr lang="uk-UA" sz="1400" dirty="0" err="1"/>
              <a:t>життєв</a:t>
            </a:r>
            <a:r>
              <a:rPr lang="ru-RU" sz="1400" dirty="0"/>
              <a:t>o</a:t>
            </a:r>
            <a:r>
              <a:rPr lang="uk-UA" sz="1400" dirty="0"/>
              <a:t>г</a:t>
            </a:r>
            <a:r>
              <a:rPr lang="ru-RU" sz="1400" dirty="0"/>
              <a:t>o </a:t>
            </a:r>
            <a:r>
              <a:rPr lang="ru-RU" sz="1400" dirty="0" err="1"/>
              <a:t>pi</a:t>
            </a:r>
            <a:r>
              <a:rPr lang="uk-UA" sz="1400" dirty="0" err="1"/>
              <a:t>вня</a:t>
            </a:r>
            <a:r>
              <a:rPr lang="uk-UA" sz="1400" dirty="0"/>
              <a:t> н</a:t>
            </a:r>
            <a:r>
              <a:rPr lang="ru-RU" sz="1400" dirty="0" err="1"/>
              <a:t>ace</a:t>
            </a:r>
            <a:r>
              <a:rPr lang="uk-UA" sz="1400" dirty="0"/>
              <a:t>л</a:t>
            </a:r>
            <a:r>
              <a:rPr lang="ru-RU" sz="1400" dirty="0"/>
              <a:t>e</a:t>
            </a:r>
            <a:r>
              <a:rPr lang="uk-UA" sz="1400" dirty="0" err="1"/>
              <a:t>ння</a:t>
            </a:r>
            <a:r>
              <a:rPr lang="uk-UA" sz="1400" dirty="0"/>
              <a:t>; з</a:t>
            </a:r>
            <a:r>
              <a:rPr lang="ru-RU" sz="1400" dirty="0" err="1"/>
              <a:t>poc</a:t>
            </a:r>
            <a:r>
              <a:rPr lang="uk-UA" sz="1400" dirty="0"/>
              <a:t>т</a:t>
            </a:r>
            <a:r>
              <a:rPr lang="ru-RU" sz="1400" dirty="0"/>
              <a:t>a</a:t>
            </a:r>
            <a:r>
              <a:rPr lang="uk-UA" sz="1400" dirty="0" err="1"/>
              <a:t>ння</a:t>
            </a:r>
            <a:r>
              <a:rPr lang="uk-UA" sz="1400" dirty="0"/>
              <a:t> </a:t>
            </a:r>
            <a:r>
              <a:rPr lang="uk-UA" sz="1400" dirty="0" err="1"/>
              <a:t>вит</a:t>
            </a:r>
            <a:r>
              <a:rPr lang="ru-RU" sz="1400" dirty="0" err="1"/>
              <a:t>pa</a:t>
            </a:r>
            <a:r>
              <a:rPr lang="uk-UA" sz="1400" dirty="0"/>
              <a:t>т н</a:t>
            </a:r>
            <a:r>
              <a:rPr lang="ru-RU" sz="1400" dirty="0"/>
              <a:t>a</a:t>
            </a:r>
            <a:r>
              <a:rPr lang="uk-UA" sz="1400" dirty="0"/>
              <a:t> д</a:t>
            </a:r>
            <a:r>
              <a:rPr lang="ru-RU" sz="1400" dirty="0"/>
              <a:t>o</a:t>
            </a:r>
            <a:r>
              <a:rPr lang="uk-UA" sz="1400" dirty="0"/>
              <a:t>п</a:t>
            </a:r>
            <a:r>
              <a:rPr lang="ru-RU" sz="1400" dirty="0"/>
              <a:t>o</a:t>
            </a:r>
            <a:r>
              <a:rPr lang="uk-UA" sz="1400" dirty="0"/>
              <a:t>м</a:t>
            </a:r>
            <a:r>
              <a:rPr lang="ru-RU" sz="1400" dirty="0"/>
              <a:t>o</a:t>
            </a:r>
            <a:r>
              <a:rPr lang="uk-UA" sz="1400" dirty="0" err="1"/>
              <a:t>гу</a:t>
            </a:r>
            <a:r>
              <a:rPr lang="uk-UA" sz="1400" dirty="0"/>
              <a:t> б</a:t>
            </a:r>
            <a:r>
              <a:rPr lang="ru-RU" sz="1400" dirty="0"/>
              <a:t>e</a:t>
            </a:r>
            <a:r>
              <a:rPr lang="uk-UA" sz="1400" dirty="0"/>
              <a:t>з</a:t>
            </a:r>
            <a:r>
              <a:rPr lang="ru-RU" sz="1400" dirty="0" err="1"/>
              <a:t>po</a:t>
            </a:r>
            <a:r>
              <a:rPr lang="uk-UA" sz="1400" dirty="0"/>
              <a:t>б</a:t>
            </a:r>
            <a:r>
              <a:rPr lang="ru-RU" sz="1400" dirty="0"/>
              <a:t>i</a:t>
            </a:r>
            <a:r>
              <a:rPr lang="uk-UA" sz="1400" dirty="0" err="1"/>
              <a:t>тним</a:t>
            </a:r>
            <a:r>
              <a:rPr lang="uk-UA" sz="1400" dirty="0"/>
              <a:t>.</a:t>
            </a:r>
            <a:endParaRPr lang="ru-RU" sz="1400" dirty="0"/>
          </a:p>
          <a:p>
            <a:r>
              <a:rPr lang="ru-RU" sz="1400" dirty="0" err="1"/>
              <a:t>Безробітний</a:t>
            </a:r>
            <a:r>
              <a:rPr lang="ru-RU" sz="1400" dirty="0"/>
              <a:t> – особа </a:t>
            </a:r>
            <a:r>
              <a:rPr lang="ru-RU" sz="1400" dirty="0" err="1"/>
              <a:t>віком</a:t>
            </a:r>
            <a:r>
              <a:rPr lang="ru-RU" sz="1400" dirty="0"/>
              <a:t> </a:t>
            </a:r>
            <a:r>
              <a:rPr lang="ru-RU" sz="1400" dirty="0" err="1"/>
              <a:t>від</a:t>
            </a:r>
            <a:r>
              <a:rPr lang="ru-RU" sz="1400" dirty="0"/>
              <a:t> 15 до 70 </a:t>
            </a:r>
            <a:r>
              <a:rPr lang="ru-RU" sz="1400" dirty="0" err="1"/>
              <a:t>років</a:t>
            </a:r>
            <a:r>
              <a:rPr lang="ru-RU" sz="1400" dirty="0"/>
              <a:t>, яка через </a:t>
            </a:r>
            <a:r>
              <a:rPr lang="ru-RU" sz="1400" dirty="0" err="1"/>
              <a:t>відсутність</a:t>
            </a:r>
            <a:r>
              <a:rPr lang="ru-RU" sz="1400" dirty="0"/>
              <a:t> </a:t>
            </a:r>
            <a:r>
              <a:rPr lang="ru-RU" sz="1400" dirty="0" err="1"/>
              <a:t>роботи</a:t>
            </a:r>
            <a:r>
              <a:rPr lang="ru-RU" sz="1400" dirty="0"/>
              <a:t> не </a:t>
            </a:r>
            <a:r>
              <a:rPr lang="ru-RU" sz="1400" dirty="0" err="1"/>
              <a:t>має</a:t>
            </a:r>
            <a:r>
              <a:rPr lang="ru-RU" sz="1400" dirty="0"/>
              <a:t> </a:t>
            </a:r>
            <a:r>
              <a:rPr lang="ru-RU" sz="1400" dirty="0" err="1"/>
              <a:t>заробітку</a:t>
            </a:r>
            <a:r>
              <a:rPr lang="ru-RU" sz="1400" dirty="0"/>
              <a:t> </a:t>
            </a:r>
            <a:r>
              <a:rPr lang="ru-RU" sz="1400" dirty="0" err="1"/>
              <a:t>або</a:t>
            </a:r>
            <a:r>
              <a:rPr lang="ru-RU" sz="1400" dirty="0"/>
              <a:t> </a:t>
            </a:r>
            <a:r>
              <a:rPr lang="ru-RU" sz="1400" dirty="0" err="1"/>
              <a:t>інших</a:t>
            </a:r>
            <a:r>
              <a:rPr lang="ru-RU" sz="1400" dirty="0"/>
              <a:t> </a:t>
            </a:r>
            <a:r>
              <a:rPr lang="ru-RU" sz="1400" dirty="0" err="1"/>
              <a:t>передбачених</a:t>
            </a:r>
            <a:r>
              <a:rPr lang="ru-RU" sz="1400" dirty="0"/>
              <a:t> </a:t>
            </a:r>
            <a:r>
              <a:rPr lang="ru-RU" sz="1400" dirty="0" err="1"/>
              <a:t>законодавством</a:t>
            </a:r>
            <a:r>
              <a:rPr lang="ru-RU" sz="1400" dirty="0"/>
              <a:t> </a:t>
            </a:r>
            <a:r>
              <a:rPr lang="ru-RU" sz="1400" dirty="0" err="1"/>
              <a:t>доходів</a:t>
            </a:r>
            <a:r>
              <a:rPr lang="ru-RU" sz="1400" dirty="0"/>
              <a:t> як </a:t>
            </a:r>
            <a:r>
              <a:rPr lang="ru-RU" sz="1400" dirty="0" err="1"/>
              <a:t>джерела</a:t>
            </a:r>
            <a:r>
              <a:rPr lang="ru-RU" sz="1400" dirty="0"/>
              <a:t> </a:t>
            </a:r>
            <a:r>
              <a:rPr lang="ru-RU" sz="1400" dirty="0" err="1"/>
              <a:t>існування</a:t>
            </a:r>
            <a:r>
              <a:rPr lang="ru-RU" sz="1400" dirty="0"/>
              <a:t>, готова та </a:t>
            </a:r>
            <a:r>
              <a:rPr lang="ru-RU" sz="1400" dirty="0" err="1"/>
              <a:t>здатна</a:t>
            </a:r>
            <a:r>
              <a:rPr lang="ru-RU" sz="1400" dirty="0"/>
              <a:t> </a:t>
            </a:r>
            <a:r>
              <a:rPr lang="ru-RU" sz="1400" dirty="0" err="1"/>
              <a:t>приступити</a:t>
            </a:r>
            <a:r>
              <a:rPr lang="ru-RU" sz="1400" dirty="0"/>
              <a:t> до </a:t>
            </a:r>
            <a:r>
              <a:rPr lang="ru-RU" sz="1400" dirty="0" err="1"/>
              <a:t>роботи</a:t>
            </a:r>
            <a:r>
              <a:rPr lang="ru-RU" sz="1400" dirty="0"/>
              <a:t>. </a:t>
            </a:r>
          </a:p>
          <a:p>
            <a:r>
              <a:rPr lang="ru-RU" sz="1400" dirty="0" err="1"/>
              <a:t>Зареєстрований</a:t>
            </a:r>
            <a:r>
              <a:rPr lang="ru-RU" sz="1400" dirty="0"/>
              <a:t> </a:t>
            </a:r>
            <a:r>
              <a:rPr lang="ru-RU" sz="1400" dirty="0" err="1"/>
              <a:t>безробітний</a:t>
            </a:r>
            <a:r>
              <a:rPr lang="ru-RU" sz="1400" dirty="0"/>
              <a:t> – особа </a:t>
            </a:r>
            <a:r>
              <a:rPr lang="ru-RU" sz="1400" dirty="0" err="1"/>
              <a:t>працездатного</a:t>
            </a:r>
            <a:r>
              <a:rPr lang="ru-RU" sz="1400" dirty="0"/>
              <a:t> </a:t>
            </a:r>
            <a:r>
              <a:rPr lang="ru-RU" sz="1400" dirty="0" err="1"/>
              <a:t>віку</a:t>
            </a:r>
            <a:r>
              <a:rPr lang="ru-RU" sz="1400" dirty="0"/>
              <a:t>, яка </a:t>
            </a:r>
            <a:r>
              <a:rPr lang="ru-RU" sz="1400" dirty="0" err="1"/>
              <a:t>зареєстрована</a:t>
            </a:r>
            <a:r>
              <a:rPr lang="ru-RU" sz="1400" dirty="0"/>
              <a:t> в </a:t>
            </a:r>
            <a:r>
              <a:rPr lang="ru-RU" sz="1400" dirty="0" err="1"/>
              <a:t>територіальному</a:t>
            </a:r>
            <a:r>
              <a:rPr lang="ru-RU" sz="1400" dirty="0"/>
              <a:t> </a:t>
            </a:r>
            <a:r>
              <a:rPr lang="ru-RU" sz="1400" dirty="0" err="1"/>
              <a:t>органі</a:t>
            </a:r>
            <a:r>
              <a:rPr lang="ru-RU" sz="1400" dirty="0"/>
              <a:t> центрального органу </a:t>
            </a:r>
            <a:r>
              <a:rPr lang="ru-RU" sz="1400" dirty="0" err="1"/>
              <a:t>виконавчої</a:t>
            </a:r>
            <a:r>
              <a:rPr lang="ru-RU" sz="1400" dirty="0"/>
              <a:t> </a:t>
            </a:r>
            <a:r>
              <a:rPr lang="ru-RU" sz="1400" dirty="0" err="1"/>
              <a:t>влади</a:t>
            </a:r>
            <a:r>
              <a:rPr lang="ru-RU" sz="1400" dirty="0"/>
              <a:t>, </a:t>
            </a:r>
            <a:r>
              <a:rPr lang="ru-RU" sz="1400" dirty="0" err="1"/>
              <a:t>що</a:t>
            </a:r>
            <a:r>
              <a:rPr lang="ru-RU" sz="1400" dirty="0"/>
              <a:t> </a:t>
            </a:r>
            <a:r>
              <a:rPr lang="ru-RU" sz="1400" dirty="0" err="1"/>
              <a:t>реалізує</a:t>
            </a:r>
            <a:r>
              <a:rPr lang="ru-RU" sz="1400" dirty="0"/>
              <a:t> </a:t>
            </a:r>
            <a:r>
              <a:rPr lang="ru-RU" sz="1400" dirty="0" err="1"/>
              <a:t>державну</a:t>
            </a:r>
            <a:r>
              <a:rPr lang="ru-RU" sz="1400" dirty="0"/>
              <a:t> </a:t>
            </a:r>
            <a:r>
              <a:rPr lang="ru-RU" sz="1400" dirty="0" err="1"/>
              <a:t>політику</a:t>
            </a:r>
            <a:r>
              <a:rPr lang="ru-RU" sz="1400" dirty="0"/>
              <a:t> у </a:t>
            </a:r>
            <a:r>
              <a:rPr lang="ru-RU" sz="1400" dirty="0" err="1"/>
              <a:t>сфері</a:t>
            </a:r>
            <a:r>
              <a:rPr lang="ru-RU" sz="1400" dirty="0"/>
              <a:t> </a:t>
            </a:r>
            <a:r>
              <a:rPr lang="ru-RU" sz="1400" dirty="0" err="1"/>
              <a:t>зайнятості</a:t>
            </a:r>
            <a:r>
              <a:rPr lang="ru-RU" sz="1400" dirty="0"/>
              <a:t> </a:t>
            </a:r>
            <a:r>
              <a:rPr lang="ru-RU" sz="1400" dirty="0" err="1"/>
              <a:t>населення</a:t>
            </a:r>
            <a:r>
              <a:rPr lang="ru-RU" sz="1400" dirty="0"/>
              <a:t> та </a:t>
            </a:r>
            <a:r>
              <a:rPr lang="ru-RU" sz="1400" dirty="0" err="1"/>
              <a:t>трудової</a:t>
            </a:r>
            <a:r>
              <a:rPr lang="ru-RU" sz="1400" dirty="0"/>
              <a:t> </a:t>
            </a:r>
            <a:r>
              <a:rPr lang="ru-RU" sz="1400" dirty="0" err="1"/>
              <a:t>міграції</a:t>
            </a:r>
            <a:r>
              <a:rPr lang="ru-RU" sz="1400" dirty="0"/>
              <a:t>, як </a:t>
            </a:r>
            <a:r>
              <a:rPr lang="ru-RU" sz="1400" dirty="0" err="1"/>
              <a:t>безробітна</a:t>
            </a:r>
            <a:r>
              <a:rPr lang="ru-RU" sz="1400" dirty="0"/>
              <a:t> і готова та </a:t>
            </a:r>
            <a:r>
              <a:rPr lang="ru-RU" sz="1400" dirty="0" err="1"/>
              <a:t>здатна</a:t>
            </a:r>
            <a:r>
              <a:rPr lang="ru-RU" sz="1400" dirty="0"/>
              <a:t> </a:t>
            </a:r>
            <a:r>
              <a:rPr lang="ru-RU" sz="1400" dirty="0" err="1"/>
              <a:t>приступити</a:t>
            </a:r>
            <a:r>
              <a:rPr lang="ru-RU" sz="1400" dirty="0"/>
              <a:t> до </a:t>
            </a:r>
            <a:r>
              <a:rPr lang="ru-RU" sz="1400" dirty="0" err="1"/>
              <a:t>роботи</a:t>
            </a:r>
            <a:r>
              <a:rPr lang="ru-RU" sz="1400" dirty="0"/>
              <a:t>. </a:t>
            </a:r>
          </a:p>
          <a:p>
            <a:r>
              <a:rPr lang="ru-RU" sz="1400" dirty="0" err="1"/>
              <a:t>Конкурентоспроможність</a:t>
            </a:r>
            <a:r>
              <a:rPr lang="ru-RU" sz="1400" dirty="0"/>
              <a:t> </a:t>
            </a:r>
            <a:r>
              <a:rPr lang="ru-RU" sz="1400" dirty="0" err="1"/>
              <a:t>працівника</a:t>
            </a:r>
            <a:r>
              <a:rPr lang="ru-RU" sz="1400" dirty="0"/>
              <a:t> – </a:t>
            </a:r>
            <a:r>
              <a:rPr lang="ru-RU" sz="1400" dirty="0" err="1"/>
              <a:t>сукупність</a:t>
            </a:r>
            <a:r>
              <a:rPr lang="ru-RU" sz="1400" dirty="0"/>
              <a:t> </a:t>
            </a:r>
            <a:r>
              <a:rPr lang="ru-RU" sz="1400" dirty="0" err="1"/>
              <a:t>якостей</a:t>
            </a:r>
            <a:r>
              <a:rPr lang="ru-RU" sz="1400" dirty="0"/>
              <a:t> особи, </a:t>
            </a:r>
            <a:r>
              <a:rPr lang="ru-RU" sz="1400" dirty="0" err="1"/>
              <a:t>що</a:t>
            </a:r>
            <a:r>
              <a:rPr lang="ru-RU" sz="1400" dirty="0"/>
              <a:t> </a:t>
            </a:r>
            <a:r>
              <a:rPr lang="ru-RU" sz="1400" dirty="0" err="1"/>
              <a:t>характеризують</a:t>
            </a:r>
            <a:r>
              <a:rPr lang="ru-RU" sz="1400" dirty="0"/>
              <a:t> </a:t>
            </a:r>
            <a:r>
              <a:rPr lang="ru-RU" sz="1400" dirty="0" err="1"/>
              <a:t>її</a:t>
            </a:r>
            <a:r>
              <a:rPr lang="ru-RU" sz="1400" dirty="0"/>
              <a:t> </a:t>
            </a:r>
            <a:r>
              <a:rPr lang="ru-RU" sz="1400" dirty="0" err="1"/>
              <a:t>здатність</a:t>
            </a:r>
            <a:r>
              <a:rPr lang="ru-RU" sz="1400" dirty="0"/>
              <a:t> </a:t>
            </a:r>
            <a:r>
              <a:rPr lang="ru-RU" sz="1400" dirty="0" err="1"/>
              <a:t>працювати</a:t>
            </a:r>
            <a:r>
              <a:rPr lang="ru-RU" sz="1400" dirty="0"/>
              <a:t>, </a:t>
            </a:r>
            <a:r>
              <a:rPr lang="ru-RU" sz="1400" dirty="0" err="1"/>
              <a:t>рівень</a:t>
            </a:r>
            <a:r>
              <a:rPr lang="ru-RU" sz="1400" dirty="0"/>
              <a:t> </a:t>
            </a:r>
            <a:r>
              <a:rPr lang="ru-RU" sz="1400" dirty="0" err="1"/>
              <a:t>володіння</a:t>
            </a:r>
            <a:r>
              <a:rPr lang="ru-RU" sz="1400" dirty="0"/>
              <a:t> </a:t>
            </a:r>
            <a:r>
              <a:rPr lang="ru-RU" sz="1400" dirty="0" err="1"/>
              <a:t>знаннями</a:t>
            </a:r>
            <a:r>
              <a:rPr lang="ru-RU" sz="1400" dirty="0"/>
              <a:t>, </a:t>
            </a:r>
            <a:r>
              <a:rPr lang="ru-RU" sz="1400" dirty="0" err="1"/>
              <a:t>уміннями</a:t>
            </a:r>
            <a:r>
              <a:rPr lang="ru-RU" sz="1400" dirty="0"/>
              <a:t> та </a:t>
            </a:r>
            <a:r>
              <a:rPr lang="ru-RU" sz="1400" dirty="0" err="1"/>
              <a:t>навичками</a:t>
            </a:r>
            <a:r>
              <a:rPr lang="ru-RU" sz="1400" dirty="0"/>
              <a:t>.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111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b="1" i="1" dirty="0"/>
              <a:t>2. Скласти точний список кандидатів на співбесіду і повідомити їх про конкретний час і місце її проведення.</a:t>
            </a:r>
            <a:endParaRPr lang="uk-UA" sz="1400" dirty="0"/>
          </a:p>
          <a:p>
            <a:r>
              <a:rPr lang="uk-UA" sz="1400" b="1" i="1" dirty="0"/>
              <a:t>3. Підготувати необхідну інформацію для кандидатів: конкретні вимоги до кандидата, посадова інструкція, опис умов праці, інші необхідні документи. </a:t>
            </a:r>
            <a:r>
              <a:rPr lang="uk-UA" sz="1400" dirty="0"/>
              <a:t>Зверніть увагу, що якщо більшість з перелічених документів бажано, щоб були наявними під час співбесіди, то посадова інструкція має бути обов’язково (перед цим, за можливості, ще раз уважно вичитана й при необхідності ― відкоригована) ― адже саме у ній містяться основні обов’язки за відповідною посадою і одразу ознайомивши з нею кандидата вам обом буде простіше зрозуміти, чи підходять його навички, вміння, освіта тощо для вакантної посади.</a:t>
            </a:r>
          </a:p>
          <a:p>
            <a:r>
              <a:rPr lang="uk-UA" sz="1400" b="1" i="1" dirty="0"/>
              <a:t>4. Створити анкету з описом вакансії і вимогами до працівника, що займає її. </a:t>
            </a:r>
            <a:r>
              <a:rPr lang="uk-UA" sz="1400" dirty="0"/>
              <a:t>Можна включити рекомендовані: стать, вік, вимоги до освіти, функціональні обов’язки фахівця, необхідні ділові якості (вміння працювати в команді, гарна пам’ять, аналітичні здібності тощо) і особистісні (акуратність, стресостійкість, самостійність, відповідальність і </a:t>
            </a:r>
            <a:r>
              <a:rPr lang="uk-UA" sz="1400" dirty="0" err="1"/>
              <a:t>т.д</a:t>
            </a:r>
            <a:r>
              <a:rPr lang="uk-UA" sz="1400" dirty="0"/>
              <a:t>.).</a:t>
            </a:r>
          </a:p>
          <a:p>
            <a:r>
              <a:rPr lang="uk-UA" sz="1400" dirty="0"/>
              <a:t>Інколи співбесіду доводиться проводити не з однією людиною, тому потрібно приготувати список питань, які потрібно буде поставити кожному з кандидатів. До того ж, щоб не сплутати отриману інформацію, можна виокремити для кожного кандидата певні графи, в які й записувати їх відповіді або власні нотатки. Звісно, перед зустріччю з кандидатами варто ознайомитися з їх резюме й зробити позначки для уточнення незрозумілих моментів. Можна навіть підготувати невелику кількість запитань для співбесіди і дати їх кандидату, а потім перейти до обговорення його відповідей, уточнюючи деталі. Подібна «анкета для співбесіди» дозволить вести розмову за чітко визначеним планом і не витрачати час даремно.</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4203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b="1" dirty="0"/>
              <a:t>Проведення співбесіди</a:t>
            </a:r>
            <a:endParaRPr lang="uk-UA" sz="1400" dirty="0"/>
          </a:p>
          <a:p>
            <a:r>
              <a:rPr lang="uk-UA" sz="1400" dirty="0"/>
              <a:t>Після того, як програма складена й кандидатів запрошено на зустріч, можна приступати до безпосереднього проведення співбесіди.</a:t>
            </a:r>
          </a:p>
          <a:p>
            <a:r>
              <a:rPr lang="uk-UA" sz="1400" dirty="0"/>
              <a:t>Потрібно побудувати розмову таким чином, щоб більшу частину часу, відведеного для співбесіди, говорив претендент, а для цього необхідно у людини викликати прихильність до себе, створити атмосферу довіри. Досвідчені кадровики просять кандидатів сідати на стілець (крісло, диван), що стоїть збоку від столу і часто розташовуються поруч з кандидатом. На думку психологів, це демонструє людині дружелюбність і повагу з боку співрозмовника. Таке розташування дозволяє фахівцю добре бачити очі та жести кандидата і створює у останнього відчуття власної значущості, свободи й природності поведінки, стимулює відкритість й щирість у відповідях на питання.</a:t>
            </a:r>
          </a:p>
          <a:p>
            <a:r>
              <a:rPr lang="uk-UA" sz="1400" dirty="0"/>
              <a:t>Фахівці не рекомендують відразу ж задавати питання про компетенції кандидата. Найкраще спочатку задати кілька загальних питань на відсторонені від майбутньої бесіди теми.</a:t>
            </a:r>
          </a:p>
          <a:p>
            <a:r>
              <a:rPr lang="uk-UA" sz="1400" dirty="0"/>
              <a:t>Потім варто трохи розповісти про діяльність підприємства, про специфіку роботи на посаді, на яку претендує кандидат. Такий підхід необхідний для того, щоб вивести співрозмовника на важливу розмову про його професійні та особистісні якості. Після цього можна перейти до питань про освіту, кваліфікації, попередній досвід роботи, особисті якості, вміння та навички кандидата.</a:t>
            </a:r>
          </a:p>
          <a:p>
            <a:r>
              <a:rPr lang="uk-UA" sz="1400" dirty="0"/>
              <a:t>Далі слід запитати, що саме його приваблює на підприємстві та вакантній посаді, на яку він претендує.</a:t>
            </a:r>
          </a:p>
          <a:p>
            <a:r>
              <a:rPr lang="uk-UA" sz="1400" dirty="0"/>
              <a:t>Потім потрібно з’ясувати, чи задоволений здобувач своєю кар’єрою і темпами її розвитку. На завершення бесіди дізнайтеся думку про попереднє місце роботи, чому вона його не влаштовує чи не влаштовувала.</a:t>
            </a:r>
          </a:p>
          <a:p>
            <a:r>
              <a:rPr lang="uk-UA" sz="1400" dirty="0"/>
              <a:t>Ну і звичайно, окрім загальних питань, необхідно поставити ще кілька контрольних, в яких варто торкнутися  знань у вузькій сфері. Особливо це стосується таких професій, як лікарі, бухгалтери, програмісти, технологи, юристи і т. д., які може задавати фахівець у спеціалізованій галузі. Якщо людина і справді займалася цим, вона зорієнтується у  відповідях, а якщо ні, то скаже щось невизначене або просто </a:t>
            </a:r>
            <a:r>
              <a:rPr lang="uk-UA" sz="1400" dirty="0" err="1"/>
              <a:t>надасть</a:t>
            </a:r>
            <a:r>
              <a:rPr lang="uk-UA" sz="1400" dirty="0"/>
              <a:t> невірну відповідь.</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7932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lnSpcReduction="10000"/>
          </a:bodyPr>
          <a:lstStyle/>
          <a:p>
            <a:r>
              <a:rPr lang="uk-UA" sz="1400" dirty="0"/>
              <a:t>Задайте й питання щодо функцій та обов’язків на попередній роботі претендента на посаду. Нехай кандидат розповість вам про свої конкретні зобов’язання, а ви потім поставите йому кілька уточнюючих питань: який результат був досягнутий, скільки людей брало участь у певному проекті тощо. Здобувач, який реально працював над конкретним проектом або виконував певну роботу, без зусиль згадає потрібні вам деталі й вони не будуть суперечити одна одній.</a:t>
            </a:r>
          </a:p>
          <a:p>
            <a:r>
              <a:rPr lang="uk-UA" sz="1400" b="1" dirty="0"/>
              <a:t>Аналіз результатів </a:t>
            </a:r>
            <a:endParaRPr lang="uk-UA" sz="1400" dirty="0"/>
          </a:p>
          <a:p>
            <a:r>
              <a:rPr lang="uk-UA" sz="1400" dirty="0"/>
              <a:t>Найскладніше, що вам належить зробити ― це прийняти рішення про зарахування на роботу конкретної особи на основі аналізу результатів співбесіди. Заведіть на кожного кандидата окремий файл, в якому будуть відображені основні підсумки ― це допоможе вам швидко і легко зорієнтуватися у великій кількості претендентів на посаду.</a:t>
            </a:r>
          </a:p>
          <a:p>
            <a:r>
              <a:rPr lang="uk-UA" sz="1400" dirty="0"/>
              <a:t>Найперше, вкажіть відповідність кандидата вашим найважливішим вимогам. Як правило, це бувають освіта, наявність професійних знань, досвід роботи, комунікативні навички, загальний рівень інтелекту тощо. Відмітьте наявність або відсутність у кожного з кандидатів вказаних якостей. Потім, на підставі записів, зроблених під час співбесіди, необхідно проаналізувати отриману інформацію. При цьому треба враховувати і свої особисті враження від спілкування з кандидатами, адже для цього і проводилася співбесіда.</a:t>
            </a:r>
          </a:p>
          <a:p>
            <a:r>
              <a:rPr lang="uk-UA" sz="1400" dirty="0"/>
              <a:t>Ви можете оцінити всіх кандидатів на посаду, використовуючи певну шкалу.</a:t>
            </a:r>
          </a:p>
          <a:p>
            <a:r>
              <a:rPr lang="uk-UA" sz="1400" dirty="0"/>
              <a:t>Так, наприклад, можна використовувати усім знайому п’ятибальну систему оцінки:</a:t>
            </a:r>
          </a:p>
          <a:p>
            <a:r>
              <a:rPr lang="uk-UA" sz="1400" dirty="0"/>
              <a:t>5 «Відмінно»</a:t>
            </a:r>
          </a:p>
          <a:p>
            <a:r>
              <a:rPr lang="uk-UA" sz="1400" dirty="0"/>
              <a:t>4 «Добре»</a:t>
            </a:r>
          </a:p>
          <a:p>
            <a:r>
              <a:rPr lang="uk-UA" sz="1400" dirty="0"/>
              <a:t>3 «Задовільно»</a:t>
            </a:r>
          </a:p>
          <a:p>
            <a:r>
              <a:rPr lang="uk-UA" sz="1400" dirty="0"/>
              <a:t>2 «Погано»</a:t>
            </a:r>
          </a:p>
          <a:p>
            <a:r>
              <a:rPr lang="uk-UA" sz="1400" dirty="0"/>
              <a:t>1 «Дуже погано»</a:t>
            </a:r>
          </a:p>
          <a:p>
            <a:r>
              <a:rPr lang="uk-UA" sz="1400" dirty="0"/>
              <a:t>Але пам’ятайте, що не слід проводити оцінку кандидата в процесі самої співбесіди. Найкраще всі висновки робити тільки після її закінчення, з «ясною» головою, проаналізувавши та впорядкувавши усі дані, щоб не втратити важливі деталі. Коли ж рішення прийнято ― вже не вагайтеся, повідомляйте про це керівникові та обраному кандидатові на вакантну посаду й оформлюйте усі необхідні документи для </a:t>
            </a:r>
            <a:r>
              <a:rPr lang="uk-UA" sz="1400" u="sng" dirty="0">
                <a:hlinkClick r:id="rId2"/>
              </a:rPr>
              <a:t>прийняття на роботу</a:t>
            </a:r>
            <a:r>
              <a:rPr lang="uk-UA" sz="1400" dirty="0"/>
              <a:t> нового працівника.</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823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b="1" dirty="0"/>
              <a:t>2.5. Коректування процесу пошуку роботи</a:t>
            </a:r>
            <a:endParaRPr lang="ru-RU" sz="1400" dirty="0"/>
          </a:p>
          <a:p>
            <a:r>
              <a:rPr lang="uk-UA" sz="1400" b="1" dirty="0"/>
              <a:t> </a:t>
            </a:r>
            <a:endParaRPr lang="ru-RU" sz="1400" dirty="0"/>
          </a:p>
          <a:p>
            <a:r>
              <a:rPr lang="uk-UA" sz="1400" dirty="0"/>
              <a:t>Етапи пошуку роботи: як знайти роботу за планом</a:t>
            </a:r>
            <a:endParaRPr lang="ru-RU" sz="1400" dirty="0"/>
          </a:p>
          <a:p>
            <a:r>
              <a:rPr lang="uk-UA" sz="1400" b="1" dirty="0"/>
              <a:t> </a:t>
            </a:r>
            <a:endParaRPr lang="ru-RU" sz="1400" dirty="0"/>
          </a:p>
          <a:p>
            <a:r>
              <a:rPr lang="uk-UA" sz="1400" b="1" dirty="0"/>
              <a:t>1 етап. Збір інформації про те, що відбувається на ринку праці</a:t>
            </a:r>
            <a:endParaRPr lang="uk-UA" sz="1400" dirty="0"/>
          </a:p>
          <a:p>
            <a:r>
              <a:rPr lang="uk-UA" sz="1400" dirty="0"/>
              <a:t>– Визначення своєї мети. Із самого початку необхідно чітко сформулювати і зрозуміти, який результат ви хочете отримати. Можлива складність, з якою ви можете зіткнутися, – це власна самооцінка, визначення своєї затребуваності та цінності як фахівця.</a:t>
            </a:r>
          </a:p>
          <a:p>
            <a:r>
              <a:rPr lang="uk-UA" sz="1400" dirty="0"/>
              <a:t>– Позначення потенційних роботодавців, визначення можливих місць роботи. Складністю тут може бути отримання реальної чи прикрашеної інформації про ситуацію в деяких компаніях.</a:t>
            </a:r>
          </a:p>
          <a:p>
            <a:r>
              <a:rPr lang="uk-UA" sz="1400" dirty="0"/>
              <a:t>– Пошук і одержання інформації про конкретні вакансії. Однак далеко не всі оголошення достовірно описують умови майбутньої роботи, прикрашаючи або замовчуючи про деталі.</a:t>
            </a:r>
          </a:p>
          <a:p>
            <a:r>
              <a:rPr lang="uk-UA" sz="1400" b="1" dirty="0"/>
              <a:t>2 етап. Підготовка до пошуку роботи</a:t>
            </a:r>
            <a:endParaRPr lang="uk-UA" sz="1400" dirty="0"/>
          </a:p>
          <a:p>
            <a:r>
              <a:rPr lang="uk-UA" sz="1400" dirty="0"/>
              <a:t>– Складання резюме. Ваше резюме повинне відповідати загальноприйнятим стандартам подачі інформації. Проблемним моментом тут може виявитися наявність прогалин у кар'єрі, непрофільна освіта. Для окремих вакансій інформація в резюме може не повністю відповідати вимогам, що пред'являються роботодавцем. Не старайтесь написати ідеальне резюме – пишіть по суті.</a:t>
            </a:r>
          </a:p>
          <a:p>
            <a:r>
              <a:rPr lang="uk-UA" sz="1400" dirty="0"/>
              <a:t>– Написання супровідного листа. Важливий документ, який заочно допомагає створити найбільш привабливий образ кандидата на роботу.</a:t>
            </a:r>
          </a:p>
          <a:p>
            <a:r>
              <a:rPr lang="uk-UA" sz="1400" dirty="0"/>
              <a:t>– Розсилка резюме потенційним роботодавцям. Це теж можна віднести ще до попереднього етапу працевлаштування, адже не гарантує потрапляння відомостей про вас за призначенням.</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778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ru-RU" sz="1400" b="1" dirty="0"/>
              <a:t>3 </a:t>
            </a:r>
            <a:r>
              <a:rPr lang="ru-RU" sz="1400" b="1" dirty="0" err="1"/>
              <a:t>етап</a:t>
            </a:r>
            <a:r>
              <a:rPr lang="ru-RU" sz="1400" b="1" dirty="0"/>
              <a:t>. </a:t>
            </a:r>
            <a:r>
              <a:rPr lang="ru-RU" sz="1400" b="1" dirty="0" err="1"/>
              <a:t>Спілкування</a:t>
            </a:r>
            <a:r>
              <a:rPr lang="ru-RU" sz="1400" b="1" dirty="0"/>
              <a:t> з </a:t>
            </a:r>
            <a:r>
              <a:rPr lang="ru-RU" sz="1400" b="1" dirty="0" err="1"/>
              <a:t>потенційними</a:t>
            </a:r>
            <a:r>
              <a:rPr lang="ru-RU" sz="1400" b="1" dirty="0"/>
              <a:t> </a:t>
            </a:r>
            <a:r>
              <a:rPr lang="ru-RU" sz="1400" b="1" dirty="0" err="1"/>
              <a:t>роботодавцями</a:t>
            </a:r>
            <a:endParaRPr lang="ru-RU" sz="1400" dirty="0"/>
          </a:p>
          <a:p>
            <a:r>
              <a:rPr lang="ru-RU" sz="1400" dirty="0"/>
              <a:t>– Переговори по телефону. Ваше </a:t>
            </a:r>
            <a:r>
              <a:rPr lang="ru-RU" sz="1400" dirty="0" err="1"/>
              <a:t>завдання</a:t>
            </a:r>
            <a:r>
              <a:rPr lang="ru-RU" sz="1400" dirty="0"/>
              <a:t> – </a:t>
            </a:r>
            <a:r>
              <a:rPr lang="ru-RU" sz="1400" dirty="0" err="1"/>
              <a:t>первинне</a:t>
            </a:r>
            <a:r>
              <a:rPr lang="ru-RU" sz="1400" dirty="0"/>
              <a:t> </a:t>
            </a:r>
            <a:r>
              <a:rPr lang="ru-RU" sz="1400" dirty="0" err="1"/>
              <a:t>формування</a:t>
            </a:r>
            <a:r>
              <a:rPr lang="ru-RU" sz="1400" dirty="0"/>
              <a:t> </a:t>
            </a:r>
            <a:r>
              <a:rPr lang="ru-RU" sz="1400" dirty="0" err="1"/>
              <a:t>бажання</a:t>
            </a:r>
            <a:r>
              <a:rPr lang="ru-RU" sz="1400" dirty="0"/>
              <a:t> </a:t>
            </a:r>
            <a:r>
              <a:rPr lang="ru-RU" sz="1400" dirty="0" err="1"/>
              <a:t>очної</a:t>
            </a:r>
            <a:r>
              <a:rPr lang="ru-RU" sz="1400" dirty="0"/>
              <a:t> </a:t>
            </a:r>
            <a:r>
              <a:rPr lang="ru-RU" sz="1400" dirty="0" err="1"/>
              <a:t>зустрічі</a:t>
            </a:r>
            <a:r>
              <a:rPr lang="ru-RU" sz="1400" dirty="0"/>
              <a:t>. У свою </a:t>
            </a:r>
            <a:r>
              <a:rPr lang="ru-RU" sz="1400" dirty="0" err="1"/>
              <a:t>чергу</a:t>
            </a:r>
            <a:r>
              <a:rPr lang="ru-RU" sz="1400" dirty="0"/>
              <a:t>, </a:t>
            </a:r>
            <a:r>
              <a:rPr lang="ru-RU" sz="1400" dirty="0" err="1"/>
              <a:t>ви</a:t>
            </a:r>
            <a:r>
              <a:rPr lang="ru-RU" sz="1400" dirty="0"/>
              <a:t> можете </a:t>
            </a:r>
            <a:r>
              <a:rPr lang="ru-RU" sz="1400" dirty="0" err="1"/>
              <a:t>дізнатися</a:t>
            </a:r>
            <a:r>
              <a:rPr lang="ru-RU" sz="1400" dirty="0"/>
              <a:t> у </a:t>
            </a:r>
            <a:r>
              <a:rPr lang="ru-RU" sz="1400" dirty="0" err="1"/>
              <a:t>потенційного</a:t>
            </a:r>
            <a:r>
              <a:rPr lang="ru-RU" sz="1400" dirty="0"/>
              <a:t> </a:t>
            </a:r>
            <a:r>
              <a:rPr lang="ru-RU" sz="1400" dirty="0" err="1"/>
              <a:t>роботодавця</a:t>
            </a:r>
            <a:r>
              <a:rPr lang="ru-RU" sz="1400" dirty="0"/>
              <a:t> </a:t>
            </a:r>
            <a:r>
              <a:rPr lang="ru-RU" sz="1400" dirty="0" err="1"/>
              <a:t>додаткову</a:t>
            </a:r>
            <a:r>
              <a:rPr lang="ru-RU" sz="1400" dirty="0"/>
              <a:t> </a:t>
            </a:r>
            <a:r>
              <a:rPr lang="ru-RU" sz="1400" dirty="0" err="1"/>
              <a:t>інформацію</a:t>
            </a:r>
            <a:r>
              <a:rPr lang="ru-RU" sz="1400" dirty="0"/>
              <a:t> про </a:t>
            </a:r>
            <a:r>
              <a:rPr lang="ru-RU" sz="1400" dirty="0" err="1"/>
              <a:t>вакансію</a:t>
            </a:r>
            <a:r>
              <a:rPr lang="ru-RU" sz="1400" dirty="0"/>
              <a:t>. Проблемою на </a:t>
            </a:r>
            <a:r>
              <a:rPr lang="ru-RU" sz="1400" dirty="0" err="1"/>
              <a:t>цьому</a:t>
            </a:r>
            <a:r>
              <a:rPr lang="ru-RU" sz="1400" dirty="0"/>
              <a:t> </a:t>
            </a:r>
            <a:r>
              <a:rPr lang="ru-RU" sz="1400" dirty="0" err="1"/>
              <a:t>етапі</a:t>
            </a:r>
            <a:r>
              <a:rPr lang="ru-RU" sz="1400" dirty="0"/>
              <a:t> </a:t>
            </a:r>
            <a:r>
              <a:rPr lang="ru-RU" sz="1400" dirty="0" err="1"/>
              <a:t>може</a:t>
            </a:r>
            <a:r>
              <a:rPr lang="ru-RU" sz="1400" dirty="0"/>
              <a:t> </a:t>
            </a:r>
            <a:r>
              <a:rPr lang="ru-RU" sz="1400" dirty="0" err="1"/>
              <a:t>виявитися</a:t>
            </a:r>
            <a:r>
              <a:rPr lang="ru-RU" sz="1400" dirty="0"/>
              <a:t> як </a:t>
            </a:r>
            <a:r>
              <a:rPr lang="ru-RU" sz="1400" dirty="0" err="1"/>
              <a:t>невміння</a:t>
            </a:r>
            <a:r>
              <a:rPr lang="ru-RU" sz="1400" dirty="0"/>
              <a:t> </a:t>
            </a:r>
            <a:r>
              <a:rPr lang="ru-RU" sz="1400" dirty="0" err="1"/>
              <a:t>або</a:t>
            </a:r>
            <a:r>
              <a:rPr lang="ru-RU" sz="1400" dirty="0"/>
              <a:t> страх </a:t>
            </a:r>
            <a:r>
              <a:rPr lang="ru-RU" sz="1400" dirty="0" err="1"/>
              <a:t>спілкування</a:t>
            </a:r>
            <a:r>
              <a:rPr lang="ru-RU" sz="1400" dirty="0"/>
              <a:t> по телефону, так і </a:t>
            </a:r>
            <a:r>
              <a:rPr lang="ru-RU" sz="1400" dirty="0" err="1"/>
              <a:t>раптовість</a:t>
            </a:r>
            <a:r>
              <a:rPr lang="ru-RU" sz="1400" dirty="0"/>
              <a:t> </a:t>
            </a:r>
            <a:r>
              <a:rPr lang="ru-RU" sz="1400" dirty="0" err="1"/>
              <a:t>розмови</a:t>
            </a:r>
            <a:r>
              <a:rPr lang="ru-RU" sz="1400" dirty="0"/>
              <a:t>, </a:t>
            </a:r>
            <a:r>
              <a:rPr lang="ru-RU" sz="1400" dirty="0" err="1"/>
              <a:t>що</a:t>
            </a:r>
            <a:r>
              <a:rPr lang="ru-RU" sz="1400" dirty="0"/>
              <a:t> </a:t>
            </a:r>
            <a:r>
              <a:rPr lang="ru-RU" sz="1400" dirty="0" err="1"/>
              <a:t>відбулася</a:t>
            </a:r>
            <a:r>
              <a:rPr lang="ru-RU" sz="1400" dirty="0"/>
              <a:t>, </a:t>
            </a:r>
            <a:r>
              <a:rPr lang="ru-RU" sz="1400" dirty="0" err="1"/>
              <a:t>адже</a:t>
            </a:r>
            <a:r>
              <a:rPr lang="ru-RU" sz="1400" dirty="0"/>
              <a:t> </a:t>
            </a:r>
            <a:r>
              <a:rPr lang="ru-RU" sz="1400" dirty="0" err="1"/>
              <a:t>представник</a:t>
            </a:r>
            <a:r>
              <a:rPr lang="ru-RU" sz="1400" dirty="0"/>
              <a:t> </a:t>
            </a:r>
            <a:r>
              <a:rPr lang="ru-RU" sz="1400" dirty="0" err="1"/>
              <a:t>компанії</a:t>
            </a:r>
            <a:r>
              <a:rPr lang="ru-RU" sz="1400" dirty="0"/>
              <a:t> </a:t>
            </a:r>
            <a:r>
              <a:rPr lang="ru-RU" sz="1400" dirty="0" err="1"/>
              <a:t>може</a:t>
            </a:r>
            <a:r>
              <a:rPr lang="ru-RU" sz="1400" dirty="0"/>
              <a:t> </a:t>
            </a:r>
            <a:r>
              <a:rPr lang="ru-RU" sz="1400" dirty="0" err="1"/>
              <a:t>зателефонувати</a:t>
            </a:r>
            <a:r>
              <a:rPr lang="ru-RU" sz="1400" dirty="0"/>
              <a:t> в будь-</a:t>
            </a:r>
            <a:r>
              <a:rPr lang="ru-RU" sz="1400" dirty="0" err="1"/>
              <a:t>який</a:t>
            </a:r>
            <a:r>
              <a:rPr lang="ru-RU" sz="1400" dirty="0"/>
              <a:t> момент.</a:t>
            </a:r>
          </a:p>
          <a:p>
            <a:r>
              <a:rPr lang="ru-RU" sz="1400" dirty="0"/>
              <a:t>– Явка на </a:t>
            </a:r>
            <a:r>
              <a:rPr lang="ru-RU" sz="1400" dirty="0" err="1"/>
              <a:t>співбесіду</a:t>
            </a:r>
            <a:r>
              <a:rPr lang="ru-RU" sz="1400" dirty="0"/>
              <a:t>. </a:t>
            </a:r>
            <a:r>
              <a:rPr lang="ru-RU" sz="1400" dirty="0" err="1"/>
              <a:t>Це</a:t>
            </a:r>
            <a:r>
              <a:rPr lang="ru-RU" sz="1400" dirty="0"/>
              <a:t> </a:t>
            </a:r>
            <a:r>
              <a:rPr lang="ru-RU" sz="1400" dirty="0" err="1"/>
              <a:t>найсерйозніша</a:t>
            </a:r>
            <a:r>
              <a:rPr lang="ru-RU" sz="1400" dirty="0"/>
              <a:t> </a:t>
            </a:r>
            <a:r>
              <a:rPr lang="ru-RU" sz="1400" dirty="0" err="1"/>
              <a:t>оцінка</a:t>
            </a:r>
            <a:r>
              <a:rPr lang="ru-RU" sz="1400" dirty="0"/>
              <a:t>, </a:t>
            </a:r>
            <a:r>
              <a:rPr lang="ru-RU" sz="1400" dirty="0" err="1"/>
              <a:t>саме</a:t>
            </a:r>
            <a:r>
              <a:rPr lang="ru-RU" sz="1400" dirty="0"/>
              <a:t> на </a:t>
            </a:r>
            <a:r>
              <a:rPr lang="ru-RU" sz="1400" dirty="0" err="1"/>
              <a:t>цьому</a:t>
            </a:r>
            <a:r>
              <a:rPr lang="ru-RU" sz="1400" dirty="0"/>
              <a:t> </a:t>
            </a:r>
            <a:r>
              <a:rPr lang="ru-RU" sz="1400" dirty="0" err="1"/>
              <a:t>етапі</a:t>
            </a:r>
            <a:r>
              <a:rPr lang="ru-RU" sz="1400" dirty="0"/>
              <a:t> </a:t>
            </a:r>
            <a:r>
              <a:rPr lang="ru-RU" sz="1400" dirty="0" err="1"/>
              <a:t>найчастіше</a:t>
            </a:r>
            <a:r>
              <a:rPr lang="ru-RU" sz="1400" dirty="0"/>
              <a:t> і </a:t>
            </a:r>
            <a:r>
              <a:rPr lang="ru-RU" sz="1400" dirty="0" err="1"/>
              <a:t>визначається</a:t>
            </a:r>
            <a:r>
              <a:rPr lang="ru-RU" sz="1400" dirty="0"/>
              <a:t> </a:t>
            </a:r>
            <a:r>
              <a:rPr lang="ru-RU" sz="1400" dirty="0" err="1"/>
              <a:t>бажання</a:t>
            </a:r>
            <a:r>
              <a:rPr lang="ru-RU" sz="1400" dirty="0"/>
              <a:t> </a:t>
            </a:r>
            <a:r>
              <a:rPr lang="ru-RU" sz="1400" dirty="0" err="1"/>
              <a:t>роботодавця</a:t>
            </a:r>
            <a:r>
              <a:rPr lang="ru-RU" sz="1400" dirty="0"/>
              <a:t> </a:t>
            </a:r>
            <a:r>
              <a:rPr lang="ru-RU" sz="1400" dirty="0" err="1"/>
              <a:t>прийняти</a:t>
            </a:r>
            <a:r>
              <a:rPr lang="ru-RU" sz="1400" dirty="0"/>
              <a:t> вас до себе на роботу. </a:t>
            </a:r>
            <a:r>
              <a:rPr lang="ru-RU" sz="1400" dirty="0" err="1"/>
              <a:t>Однак</a:t>
            </a:r>
            <a:r>
              <a:rPr lang="ru-RU" sz="1400" dirty="0"/>
              <a:t> </a:t>
            </a:r>
            <a:r>
              <a:rPr lang="ru-RU" sz="1400" dirty="0" err="1"/>
              <a:t>деякі</a:t>
            </a:r>
            <a:r>
              <a:rPr lang="ru-RU" sz="1400" dirty="0"/>
              <a:t> </a:t>
            </a:r>
            <a:r>
              <a:rPr lang="ru-RU" sz="1400" dirty="0" err="1"/>
              <a:t>оціночні</a:t>
            </a:r>
            <a:r>
              <a:rPr lang="ru-RU" sz="1400" dirty="0"/>
              <a:t> </a:t>
            </a:r>
            <a:r>
              <a:rPr lang="ru-RU" sz="1400" dirty="0" err="1"/>
              <a:t>процедури</a:t>
            </a:r>
            <a:r>
              <a:rPr lang="ru-RU" sz="1400" dirty="0"/>
              <a:t> (тести) </a:t>
            </a:r>
            <a:r>
              <a:rPr lang="ru-RU" sz="1400" dirty="0" err="1"/>
              <a:t>можуть</a:t>
            </a:r>
            <a:r>
              <a:rPr lang="ru-RU" sz="1400" dirty="0"/>
              <a:t> </a:t>
            </a:r>
            <a:r>
              <a:rPr lang="ru-RU" sz="1400" dirty="0" err="1"/>
              <a:t>виявитися</a:t>
            </a:r>
            <a:r>
              <a:rPr lang="ru-RU" sz="1400" dirty="0"/>
              <a:t> </a:t>
            </a:r>
            <a:r>
              <a:rPr lang="ru-RU" sz="1400" dirty="0" err="1"/>
              <a:t>несподіваними</a:t>
            </a:r>
            <a:r>
              <a:rPr lang="ru-RU" sz="1400" dirty="0"/>
              <a:t> для вас. </a:t>
            </a:r>
            <a:r>
              <a:rPr lang="ru-RU" sz="1400" dirty="0" err="1"/>
              <a:t>Також</a:t>
            </a:r>
            <a:r>
              <a:rPr lang="ru-RU" sz="1400" dirty="0"/>
              <a:t> </a:t>
            </a:r>
            <a:r>
              <a:rPr lang="ru-RU" sz="1400" dirty="0" err="1"/>
              <a:t>цей</a:t>
            </a:r>
            <a:r>
              <a:rPr lang="ru-RU" sz="1400" dirty="0"/>
              <a:t> </a:t>
            </a:r>
            <a:r>
              <a:rPr lang="ru-RU" sz="1400" dirty="0" err="1"/>
              <a:t>етап</a:t>
            </a:r>
            <a:r>
              <a:rPr lang="ru-RU" sz="1400" dirty="0"/>
              <a:t> </a:t>
            </a:r>
            <a:r>
              <a:rPr lang="ru-RU" sz="1400" dirty="0" err="1"/>
              <a:t>доставляє</a:t>
            </a:r>
            <a:r>
              <a:rPr lang="ru-RU" sz="1400" dirty="0"/>
              <a:t> </a:t>
            </a:r>
            <a:r>
              <a:rPr lang="ru-RU" sz="1400" dirty="0" err="1"/>
              <a:t>складності</a:t>
            </a:r>
            <a:r>
              <a:rPr lang="ru-RU" sz="1400" dirty="0"/>
              <a:t> для людей з </a:t>
            </a:r>
            <a:r>
              <a:rPr lang="ru-RU" sz="1400" dirty="0" err="1"/>
              <a:t>комунікативними</a:t>
            </a:r>
            <a:r>
              <a:rPr lang="ru-RU" sz="1400" dirty="0"/>
              <a:t> проблемами.</a:t>
            </a:r>
          </a:p>
          <a:p>
            <a:r>
              <a:rPr lang="ru-RU" sz="1400" dirty="0"/>
              <a:t>– Переговори про </a:t>
            </a:r>
            <a:r>
              <a:rPr lang="ru-RU" sz="1400" dirty="0" err="1"/>
              <a:t>умови</a:t>
            </a:r>
            <a:r>
              <a:rPr lang="ru-RU" sz="1400" dirty="0"/>
              <a:t> </a:t>
            </a:r>
            <a:r>
              <a:rPr lang="ru-RU" sz="1400" dirty="0" err="1"/>
              <a:t>роботи</a:t>
            </a:r>
            <a:r>
              <a:rPr lang="ru-RU" sz="1400" dirty="0"/>
              <a:t> при позитивному </a:t>
            </a:r>
            <a:r>
              <a:rPr lang="ru-RU" sz="1400" dirty="0" err="1"/>
              <a:t>рішенні</a:t>
            </a:r>
            <a:r>
              <a:rPr lang="ru-RU" sz="1400" dirty="0"/>
              <a:t> </a:t>
            </a:r>
            <a:r>
              <a:rPr lang="ru-RU" sz="1400" dirty="0" err="1"/>
              <a:t>роботодавця</a:t>
            </a:r>
            <a:r>
              <a:rPr lang="ru-RU" sz="1400" dirty="0"/>
              <a:t>. Ваше </a:t>
            </a:r>
            <a:r>
              <a:rPr lang="ru-RU" sz="1400" dirty="0" err="1"/>
              <a:t>завдання</a:t>
            </a:r>
            <a:r>
              <a:rPr lang="ru-RU" sz="1400" dirty="0"/>
              <a:t> – </a:t>
            </a:r>
            <a:r>
              <a:rPr lang="ru-RU" sz="1400" dirty="0" err="1"/>
              <a:t>одержати</a:t>
            </a:r>
            <a:r>
              <a:rPr lang="ru-RU" sz="1400" dirty="0"/>
              <a:t> всю </a:t>
            </a:r>
            <a:r>
              <a:rPr lang="ru-RU" sz="1400" dirty="0" err="1"/>
              <a:t>інформацію</a:t>
            </a:r>
            <a:r>
              <a:rPr lang="ru-RU" sz="1400" dirty="0"/>
              <a:t> про </a:t>
            </a:r>
            <a:r>
              <a:rPr lang="ru-RU" sz="1400" dirty="0" err="1"/>
              <a:t>умови</a:t>
            </a:r>
            <a:r>
              <a:rPr lang="ru-RU" sz="1400" dirty="0"/>
              <a:t>, за </a:t>
            </a:r>
            <a:r>
              <a:rPr lang="ru-RU" sz="1400" dirty="0" err="1"/>
              <a:t>можливістю</a:t>
            </a:r>
            <a:r>
              <a:rPr lang="ru-RU" sz="1400" dirty="0"/>
              <a:t> – </a:t>
            </a:r>
            <a:r>
              <a:rPr lang="ru-RU" sz="1400" dirty="0" err="1"/>
              <a:t>домовленість</a:t>
            </a:r>
            <a:r>
              <a:rPr lang="ru-RU" sz="1400" dirty="0"/>
              <a:t> про </a:t>
            </a:r>
            <a:r>
              <a:rPr lang="ru-RU" sz="1400" dirty="0" err="1"/>
              <a:t>найкращу</a:t>
            </a:r>
            <a:r>
              <a:rPr lang="ru-RU" sz="1400" dirty="0"/>
              <a:t> </a:t>
            </a:r>
            <a:r>
              <a:rPr lang="ru-RU" sz="1400" dirty="0" err="1"/>
              <a:t>винагороду</a:t>
            </a:r>
            <a:r>
              <a:rPr lang="ru-RU" sz="1400" dirty="0"/>
              <a:t>, </a:t>
            </a:r>
            <a:r>
              <a:rPr lang="ru-RU" sz="1400" dirty="0" err="1"/>
              <a:t>вигідні</a:t>
            </a:r>
            <a:r>
              <a:rPr lang="ru-RU" sz="1400" dirty="0"/>
              <a:t> </a:t>
            </a:r>
            <a:r>
              <a:rPr lang="ru-RU" sz="1400" dirty="0" err="1"/>
              <a:t>умови</a:t>
            </a:r>
            <a:r>
              <a:rPr lang="ru-RU" sz="1400" dirty="0"/>
              <a:t> контракту.</a:t>
            </a:r>
          </a:p>
          <a:p>
            <a:r>
              <a:rPr lang="ru-RU" sz="1400" b="1" dirty="0"/>
              <a:t>4 </a:t>
            </a:r>
            <a:r>
              <a:rPr lang="ru-RU" sz="1400" b="1" dirty="0" err="1"/>
              <a:t>етап</a:t>
            </a:r>
            <a:r>
              <a:rPr lang="ru-RU" sz="1400" b="1" dirty="0"/>
              <a:t>. </a:t>
            </a:r>
            <a:r>
              <a:rPr lang="ru-RU" sz="1400" b="1" dirty="0" err="1"/>
              <a:t>Нове</a:t>
            </a:r>
            <a:r>
              <a:rPr lang="ru-RU" sz="1400" b="1" dirty="0"/>
              <a:t> </a:t>
            </a:r>
            <a:r>
              <a:rPr lang="ru-RU" sz="1400" b="1" dirty="0" err="1"/>
              <a:t>місце</a:t>
            </a:r>
            <a:r>
              <a:rPr lang="ru-RU" sz="1400" b="1" dirty="0"/>
              <a:t> </a:t>
            </a:r>
            <a:r>
              <a:rPr lang="ru-RU" sz="1400" b="1" dirty="0" err="1"/>
              <a:t>роботи</a:t>
            </a:r>
            <a:endParaRPr lang="ru-RU" sz="1400" dirty="0"/>
          </a:p>
          <a:p>
            <a:r>
              <a:rPr lang="ru-RU" sz="1400" dirty="0"/>
              <a:t>– </a:t>
            </a:r>
            <a:r>
              <a:rPr lang="ru-RU" sz="1400" dirty="0" err="1"/>
              <a:t>Прийом</a:t>
            </a:r>
            <a:r>
              <a:rPr lang="ru-RU" sz="1400" dirty="0"/>
              <a:t> на роботу та </a:t>
            </a:r>
            <a:r>
              <a:rPr lang="ru-RU" sz="1400" dirty="0" err="1"/>
              <a:t>оформлення</a:t>
            </a:r>
            <a:r>
              <a:rPr lang="ru-RU" sz="1400" dirty="0"/>
              <a:t> </a:t>
            </a:r>
            <a:r>
              <a:rPr lang="ru-RU" sz="1400" dirty="0" err="1"/>
              <a:t>документів</a:t>
            </a:r>
            <a:r>
              <a:rPr lang="ru-RU" sz="1400" dirty="0"/>
              <a:t>. </a:t>
            </a:r>
            <a:r>
              <a:rPr lang="ru-RU" sz="1400" dirty="0" err="1"/>
              <a:t>Плюси</a:t>
            </a:r>
            <a:r>
              <a:rPr lang="ru-RU" sz="1400" dirty="0"/>
              <a:t> </a:t>
            </a:r>
            <a:r>
              <a:rPr lang="ru-RU" sz="1400" dirty="0" err="1"/>
              <a:t>етапу</a:t>
            </a:r>
            <a:r>
              <a:rPr lang="ru-RU" sz="1400" dirty="0"/>
              <a:t> – </a:t>
            </a:r>
            <a:r>
              <a:rPr lang="ru-RU" sz="1400" dirty="0" err="1"/>
              <a:t>ви</a:t>
            </a:r>
            <a:r>
              <a:rPr lang="ru-RU" sz="1400" dirty="0"/>
              <a:t> </a:t>
            </a:r>
            <a:r>
              <a:rPr lang="ru-RU" sz="1400" dirty="0" err="1"/>
              <a:t>починаєте</a:t>
            </a:r>
            <a:r>
              <a:rPr lang="ru-RU" sz="1400" dirty="0"/>
              <a:t> </a:t>
            </a:r>
            <a:r>
              <a:rPr lang="ru-RU" sz="1400" dirty="0" err="1"/>
              <a:t>отримувати</a:t>
            </a:r>
            <a:r>
              <a:rPr lang="ru-RU" sz="1400" dirty="0"/>
              <a:t> </a:t>
            </a:r>
            <a:r>
              <a:rPr lang="ru-RU" sz="1400" dirty="0" err="1"/>
              <a:t>соціальні</a:t>
            </a:r>
            <a:r>
              <a:rPr lang="ru-RU" sz="1400" dirty="0"/>
              <a:t> </a:t>
            </a:r>
            <a:r>
              <a:rPr lang="ru-RU" sz="1400" dirty="0" err="1"/>
              <a:t>гарантії</a:t>
            </a:r>
            <a:r>
              <a:rPr lang="ru-RU" sz="1400" dirty="0"/>
              <a:t>. </a:t>
            </a:r>
            <a:r>
              <a:rPr lang="ru-RU" sz="1400" dirty="0" err="1"/>
              <a:t>Можливий</a:t>
            </a:r>
            <a:r>
              <a:rPr lang="ru-RU" sz="1400" dirty="0"/>
              <a:t> </a:t>
            </a:r>
            <a:r>
              <a:rPr lang="ru-RU" sz="1400" dirty="0" err="1"/>
              <a:t>мінус</a:t>
            </a:r>
            <a:r>
              <a:rPr lang="ru-RU" sz="1400" dirty="0"/>
              <a:t> – </a:t>
            </a:r>
            <a:r>
              <a:rPr lang="ru-RU" sz="1400" dirty="0" err="1"/>
              <a:t>сіра</a:t>
            </a:r>
            <a:r>
              <a:rPr lang="ru-RU" sz="1400" dirty="0"/>
              <a:t> </a:t>
            </a:r>
            <a:r>
              <a:rPr lang="ru-RU" sz="1400" dirty="0" err="1"/>
              <a:t>заробітна</a:t>
            </a:r>
            <a:r>
              <a:rPr lang="ru-RU" sz="1400" dirty="0"/>
              <a:t> плата.</a:t>
            </a:r>
          </a:p>
          <a:p>
            <a:r>
              <a:rPr lang="ru-RU" sz="1400" dirty="0"/>
              <a:t>– </a:t>
            </a:r>
            <a:r>
              <a:rPr lang="ru-RU" sz="1400" dirty="0" err="1"/>
              <a:t>Адаптація</a:t>
            </a:r>
            <a:r>
              <a:rPr lang="ru-RU" sz="1400" dirty="0"/>
              <a:t> та </a:t>
            </a:r>
            <a:r>
              <a:rPr lang="ru-RU" sz="1400" dirty="0" err="1"/>
              <a:t>звикання</a:t>
            </a:r>
            <a:r>
              <a:rPr lang="ru-RU" sz="1400" dirty="0"/>
              <a:t> до нового </a:t>
            </a:r>
            <a:r>
              <a:rPr lang="ru-RU" sz="1400" dirty="0" err="1"/>
              <a:t>місця</a:t>
            </a:r>
            <a:r>
              <a:rPr lang="ru-RU" sz="1400" dirty="0"/>
              <a:t> </a:t>
            </a:r>
            <a:r>
              <a:rPr lang="ru-RU" sz="1400" dirty="0" err="1"/>
              <a:t>роботи</a:t>
            </a:r>
            <a:r>
              <a:rPr lang="ru-RU" sz="1400" dirty="0"/>
              <a:t>. </a:t>
            </a:r>
            <a:r>
              <a:rPr lang="ru-RU" sz="1400" dirty="0" err="1"/>
              <a:t>Найважливіше</a:t>
            </a:r>
            <a:r>
              <a:rPr lang="ru-RU" sz="1400" dirty="0"/>
              <a:t> – з перших </a:t>
            </a:r>
            <a:r>
              <a:rPr lang="ru-RU" sz="1400" dirty="0" err="1"/>
              <a:t>днів</a:t>
            </a:r>
            <a:r>
              <a:rPr lang="ru-RU" sz="1400" dirty="0"/>
              <a:t> </a:t>
            </a:r>
            <a:r>
              <a:rPr lang="ru-RU" sz="1400" dirty="0" err="1"/>
              <a:t>оцінити</a:t>
            </a:r>
            <a:r>
              <a:rPr lang="ru-RU" sz="1400" dirty="0"/>
              <a:t> </a:t>
            </a:r>
            <a:r>
              <a:rPr lang="ru-RU" sz="1400" dirty="0" err="1"/>
              <a:t>психологічний</a:t>
            </a:r>
            <a:r>
              <a:rPr lang="ru-RU" sz="1400" dirty="0"/>
              <a:t> </a:t>
            </a:r>
            <a:r>
              <a:rPr lang="ru-RU" sz="1400" dirty="0" err="1"/>
              <a:t>клімат</a:t>
            </a:r>
            <a:r>
              <a:rPr lang="ru-RU" sz="1400" dirty="0"/>
              <a:t> у </a:t>
            </a:r>
            <a:r>
              <a:rPr lang="ru-RU" sz="1400" dirty="0" err="1"/>
              <a:t>колективі</a:t>
            </a:r>
            <a:r>
              <a:rPr lang="ru-RU" sz="1400" dirty="0"/>
              <a:t> для </a:t>
            </a:r>
            <a:r>
              <a:rPr lang="ru-RU" sz="1400" dirty="0" err="1"/>
              <a:t>створення</a:t>
            </a:r>
            <a:r>
              <a:rPr lang="ru-RU" sz="1400" dirty="0"/>
              <a:t> комфортного </a:t>
            </a:r>
            <a:r>
              <a:rPr lang="ru-RU" sz="1400" dirty="0" err="1"/>
              <a:t>середовища</a:t>
            </a:r>
            <a:r>
              <a:rPr lang="ru-RU" sz="1400" dirty="0"/>
              <a:t>, </a:t>
            </a:r>
            <a:r>
              <a:rPr lang="ru-RU" sz="1400" dirty="0" err="1"/>
              <a:t>оскільки</a:t>
            </a:r>
            <a:r>
              <a:rPr lang="ru-RU" sz="1400" dirty="0"/>
              <a:t> </a:t>
            </a:r>
            <a:r>
              <a:rPr lang="ru-RU" sz="1400" dirty="0" err="1"/>
              <a:t>конфлікти</a:t>
            </a:r>
            <a:r>
              <a:rPr lang="ru-RU" sz="1400" dirty="0"/>
              <a:t> з </a:t>
            </a:r>
            <a:r>
              <a:rPr lang="ru-RU" sz="1400" dirty="0" err="1"/>
              <a:t>колегами</a:t>
            </a:r>
            <a:r>
              <a:rPr lang="ru-RU" sz="1400" dirty="0"/>
              <a:t> </a:t>
            </a:r>
            <a:r>
              <a:rPr lang="ru-RU" sz="1400" dirty="0" err="1"/>
              <a:t>ніколи</a:t>
            </a:r>
            <a:r>
              <a:rPr lang="ru-RU" sz="1400" dirty="0"/>
              <a:t> </a:t>
            </a:r>
            <a:r>
              <a:rPr lang="ru-RU" sz="1400" dirty="0" err="1"/>
              <a:t>ще</a:t>
            </a:r>
            <a:r>
              <a:rPr lang="ru-RU" sz="1400" dirty="0"/>
              <a:t> не </a:t>
            </a:r>
            <a:r>
              <a:rPr lang="ru-RU" sz="1400" dirty="0" err="1"/>
              <a:t>сприяли</a:t>
            </a:r>
            <a:r>
              <a:rPr lang="ru-RU" sz="1400" dirty="0"/>
              <a:t> </a:t>
            </a:r>
            <a:r>
              <a:rPr lang="ru-RU" sz="1400" dirty="0" err="1"/>
              <a:t>кар'єрі</a:t>
            </a:r>
            <a:r>
              <a:rPr lang="ru-RU" sz="1400" dirty="0"/>
              <a:t>. </a:t>
            </a:r>
            <a:r>
              <a:rPr lang="ru-RU" sz="1400" dirty="0" err="1"/>
              <a:t>Складність</a:t>
            </a:r>
            <a:r>
              <a:rPr lang="ru-RU" sz="1400" dirty="0"/>
              <a:t> </a:t>
            </a:r>
            <a:r>
              <a:rPr lang="ru-RU" sz="1400" dirty="0" err="1"/>
              <a:t>цього</a:t>
            </a:r>
            <a:r>
              <a:rPr lang="ru-RU" sz="1400" dirty="0"/>
              <a:t> </a:t>
            </a:r>
            <a:r>
              <a:rPr lang="ru-RU" sz="1400" dirty="0" err="1"/>
              <a:t>етапу</a:t>
            </a:r>
            <a:r>
              <a:rPr lang="ru-RU" sz="1400" dirty="0"/>
              <a:t> – </a:t>
            </a:r>
            <a:r>
              <a:rPr lang="ru-RU" sz="1400" dirty="0" err="1"/>
              <a:t>можливий</a:t>
            </a:r>
            <a:r>
              <a:rPr lang="ru-RU" sz="1400" dirty="0"/>
              <a:t> </a:t>
            </a:r>
            <a:r>
              <a:rPr lang="ru-RU" sz="1400" dirty="0" err="1"/>
              <a:t>недолік</a:t>
            </a:r>
            <a:r>
              <a:rPr lang="ru-RU" sz="1400" dirty="0"/>
              <a:t> </a:t>
            </a:r>
            <a:r>
              <a:rPr lang="ru-RU" sz="1400" dirty="0" err="1"/>
              <a:t>знань</a:t>
            </a:r>
            <a:r>
              <a:rPr lang="ru-RU" sz="1400" dirty="0"/>
              <a:t> і </a:t>
            </a:r>
            <a:r>
              <a:rPr lang="ru-RU" sz="1400" dirty="0" err="1"/>
              <a:t>майже</a:t>
            </a:r>
            <a:r>
              <a:rPr lang="ru-RU" sz="1400" dirty="0"/>
              <a:t> </a:t>
            </a:r>
            <a:r>
              <a:rPr lang="ru-RU" sz="1400" dirty="0" err="1"/>
              <a:t>завжди</a:t>
            </a:r>
            <a:r>
              <a:rPr lang="ru-RU" sz="1400" dirty="0"/>
              <a:t> </a:t>
            </a:r>
            <a:r>
              <a:rPr lang="ru-RU" sz="1400" dirty="0" err="1"/>
              <a:t>потрібних</a:t>
            </a:r>
            <a:r>
              <a:rPr lang="ru-RU" sz="1400" dirty="0"/>
              <a:t> </a:t>
            </a:r>
            <a:r>
              <a:rPr lang="ru-RU" sz="1400" dirty="0" err="1"/>
              <a:t>навичок</a:t>
            </a:r>
            <a:r>
              <a:rPr lang="ru-RU" sz="1400" dirty="0"/>
              <a:t>.</a:t>
            </a:r>
          </a:p>
          <a:p>
            <a:r>
              <a:rPr lang="ru-RU" sz="1400" dirty="0"/>
              <a:t>– </a:t>
            </a:r>
            <a:r>
              <a:rPr lang="ru-RU" sz="1400" dirty="0" err="1"/>
              <a:t>Випробувальний</a:t>
            </a:r>
            <a:r>
              <a:rPr lang="ru-RU" sz="1400" dirty="0"/>
              <a:t> </a:t>
            </a:r>
            <a:r>
              <a:rPr lang="ru-RU" sz="1400" dirty="0" err="1"/>
              <a:t>термін</a:t>
            </a:r>
            <a:r>
              <a:rPr lang="ru-RU" sz="1400" dirty="0"/>
              <a:t>. </a:t>
            </a:r>
            <a:r>
              <a:rPr lang="ru-RU" sz="1400" dirty="0" err="1"/>
              <a:t>Успішне</a:t>
            </a:r>
            <a:r>
              <a:rPr lang="ru-RU" sz="1400" dirty="0"/>
              <a:t> </a:t>
            </a:r>
            <a:r>
              <a:rPr lang="ru-RU" sz="1400" dirty="0" err="1"/>
              <a:t>проходження</a:t>
            </a:r>
            <a:r>
              <a:rPr lang="ru-RU" sz="1400" dirty="0"/>
              <a:t> </a:t>
            </a:r>
            <a:r>
              <a:rPr lang="ru-RU" sz="1400" dirty="0" err="1"/>
              <a:t>його</a:t>
            </a:r>
            <a:r>
              <a:rPr lang="ru-RU" sz="1400" dirty="0"/>
              <a:t> – старт до </a:t>
            </a:r>
            <a:r>
              <a:rPr lang="ru-RU" sz="1400" dirty="0" err="1"/>
              <a:t>розвитку</a:t>
            </a:r>
            <a:r>
              <a:rPr lang="ru-RU" sz="1400" dirty="0"/>
              <a:t> </a:t>
            </a:r>
            <a:r>
              <a:rPr lang="ru-RU" sz="1400" dirty="0" err="1"/>
              <a:t>кар'єри</a:t>
            </a:r>
            <a:r>
              <a:rPr lang="ru-RU" sz="1400" dirty="0"/>
              <a:t> в </a:t>
            </a:r>
            <a:r>
              <a:rPr lang="ru-RU" sz="1400" dirty="0" err="1"/>
              <a:t>обраній</a:t>
            </a:r>
            <a:r>
              <a:rPr lang="ru-RU" sz="1400" dirty="0"/>
              <a:t> </a:t>
            </a:r>
            <a:r>
              <a:rPr lang="ru-RU" sz="1400" dirty="0" err="1"/>
              <a:t>компанії</a:t>
            </a:r>
            <a:r>
              <a:rPr lang="ru-RU" sz="1400" dirty="0"/>
              <a:t> та </a:t>
            </a:r>
            <a:r>
              <a:rPr lang="ru-RU" sz="1400" dirty="0" err="1"/>
              <a:t>підвищення</a:t>
            </a:r>
            <a:r>
              <a:rPr lang="ru-RU" sz="1400" dirty="0"/>
              <a:t> </a:t>
            </a:r>
            <a:r>
              <a:rPr lang="ru-RU" sz="1400" dirty="0" err="1"/>
              <a:t>зарплати</a:t>
            </a:r>
            <a:r>
              <a:rPr lang="ru-RU" sz="1400" dirty="0"/>
              <a:t>. </a:t>
            </a:r>
            <a:r>
              <a:rPr lang="ru-RU" sz="1400" dirty="0" err="1"/>
              <a:t>Намагайтеся</a:t>
            </a:r>
            <a:r>
              <a:rPr lang="ru-RU" sz="1400" dirty="0"/>
              <a:t> </a:t>
            </a:r>
            <a:r>
              <a:rPr lang="ru-RU" sz="1400" dirty="0" err="1"/>
              <a:t>вибудувати</a:t>
            </a:r>
            <a:r>
              <a:rPr lang="ru-RU" sz="1400" dirty="0"/>
              <a:t> </a:t>
            </a:r>
            <a:r>
              <a:rPr lang="ru-RU" sz="1400" dirty="0" err="1"/>
              <a:t>правильні</a:t>
            </a:r>
            <a:r>
              <a:rPr lang="ru-RU" sz="1400" dirty="0"/>
              <a:t> </a:t>
            </a:r>
            <a:r>
              <a:rPr lang="ru-RU" sz="1400" dirty="0" err="1"/>
              <a:t>взаємовідносини</a:t>
            </a:r>
            <a:r>
              <a:rPr lang="ru-RU" sz="1400" dirty="0"/>
              <a:t> з </a:t>
            </a:r>
            <a:r>
              <a:rPr lang="ru-RU" sz="1400" dirty="0" err="1"/>
              <a:t>керівництвом</a:t>
            </a:r>
            <a:r>
              <a:rPr lang="ru-RU" sz="1400" dirty="0"/>
              <a:t>, </a:t>
            </a:r>
            <a:r>
              <a:rPr lang="ru-RU" sz="1400" dirty="0" err="1"/>
              <a:t>оскільки</a:t>
            </a:r>
            <a:r>
              <a:rPr lang="ru-RU" sz="1400" dirty="0"/>
              <a:t> </a:t>
            </a:r>
            <a:r>
              <a:rPr lang="ru-RU" sz="1400" dirty="0" err="1"/>
              <a:t>багато</a:t>
            </a:r>
            <a:r>
              <a:rPr lang="ru-RU" sz="1400" dirty="0"/>
              <a:t> в </a:t>
            </a:r>
            <a:r>
              <a:rPr lang="ru-RU" sz="1400" dirty="0" err="1"/>
              <a:t>чому</a:t>
            </a:r>
            <a:r>
              <a:rPr lang="ru-RU" sz="1400" dirty="0"/>
              <a:t> </a:t>
            </a:r>
            <a:r>
              <a:rPr lang="ru-RU" sz="1400" dirty="0" err="1"/>
              <a:t>це</a:t>
            </a:r>
            <a:r>
              <a:rPr lang="ru-RU" sz="1400" dirty="0"/>
              <a:t> буде </a:t>
            </a:r>
            <a:r>
              <a:rPr lang="ru-RU" sz="1400" dirty="0" err="1"/>
              <a:t>визначати</a:t>
            </a:r>
            <a:r>
              <a:rPr lang="ru-RU" sz="1400"/>
              <a:t> ваш шлях.</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1168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dirty="0"/>
              <a:t>Ринок праці – система правових, соціально-трудових, економічних та організаційних відносин, що виникають між особами, які шукають роботу, працівниками, професійними спілками, роботодавцями та їх організаціями, органами державної влади у сфері задоволення потреби працівників у зайнятості, а роботодавців – у найманні працівників відповідно до законодавства.</a:t>
            </a:r>
            <a:endParaRPr lang="ru-RU" sz="1400" dirty="0"/>
          </a:p>
          <a:p>
            <a:r>
              <a:rPr lang="ru-RU" sz="1400" dirty="0" err="1"/>
              <a:t>Працевлаштування</a:t>
            </a:r>
            <a:r>
              <a:rPr lang="ru-RU" sz="1400" dirty="0"/>
              <a:t> – комплекс </a:t>
            </a:r>
            <a:r>
              <a:rPr lang="ru-RU" sz="1400" dirty="0" err="1"/>
              <a:t>правових</a:t>
            </a:r>
            <a:r>
              <a:rPr lang="ru-RU" sz="1400" dirty="0"/>
              <a:t>, </a:t>
            </a:r>
            <a:r>
              <a:rPr lang="ru-RU" sz="1400" dirty="0" err="1"/>
              <a:t>економічних</a:t>
            </a:r>
            <a:r>
              <a:rPr lang="ru-RU" sz="1400" dirty="0"/>
              <a:t> та </a:t>
            </a:r>
            <a:r>
              <a:rPr lang="ru-RU" sz="1400" dirty="0" err="1"/>
              <a:t>організаційних</a:t>
            </a:r>
            <a:r>
              <a:rPr lang="ru-RU" sz="1400" dirty="0"/>
              <a:t> </a:t>
            </a:r>
            <a:r>
              <a:rPr lang="ru-RU" sz="1400" dirty="0" err="1"/>
              <a:t>заходів</a:t>
            </a:r>
            <a:r>
              <a:rPr lang="ru-RU" sz="1400" dirty="0"/>
              <a:t>, </a:t>
            </a:r>
            <a:r>
              <a:rPr lang="ru-RU" sz="1400" dirty="0" err="1"/>
              <a:t>спрямованих</a:t>
            </a:r>
            <a:r>
              <a:rPr lang="ru-RU" sz="1400" dirty="0"/>
              <a:t> на </a:t>
            </a:r>
            <a:r>
              <a:rPr lang="ru-RU" sz="1400" dirty="0" err="1"/>
              <a:t>забезпечення</a:t>
            </a:r>
            <a:r>
              <a:rPr lang="ru-RU" sz="1400" dirty="0"/>
              <a:t> </a:t>
            </a:r>
            <a:r>
              <a:rPr lang="ru-RU" sz="1400" dirty="0" err="1"/>
              <a:t>реалізації</a:t>
            </a:r>
            <a:r>
              <a:rPr lang="ru-RU" sz="1400" dirty="0"/>
              <a:t> права особи на </a:t>
            </a:r>
            <a:r>
              <a:rPr lang="ru-RU" sz="1400" dirty="0" err="1"/>
              <a:t>працю</a:t>
            </a:r>
            <a:r>
              <a:rPr lang="ru-RU" sz="1400" dirty="0"/>
              <a:t>.</a:t>
            </a:r>
          </a:p>
          <a:p>
            <a:r>
              <a:rPr lang="uk-UA" sz="1400" dirty="0"/>
              <a:t>Профілювання – система поділу безробітних на групи залежно від прогнозованого ризику тривалого безробіття, який оцінюється на підставі індивідуальних характеристик безробітної особи, що відображають потенціал працевлаштування та мотивацію до працевлаштування, з подальшим визначенням оптимального, з огляду на підвищення можливостей працевлаштування, пакету програм зайнятості для тих безробітних, допомога яким з боку державної служби зайнятості є економічно ефективною при заданих ресурсних обмеженнях.</a:t>
            </a:r>
            <a:endParaRPr lang="ru-RU" sz="1400" dirty="0"/>
          </a:p>
          <a:p>
            <a:r>
              <a:rPr lang="uk-UA" sz="1400" dirty="0"/>
              <a:t>Профілювання безробітних – це процедура поділу безробітного населення на окремі профільні групи залежно від ризику їхнього перебування в стані довготривалого безробіття, який визначається на основі індивідуальних характеристик, досвіду роботи, потенціалу, а також рівня мотивації до працевлаштування. Для проходження профілювання спрямовуються шукачі роботи, які бажають зареєструватися в ЦЗ, мають в наявності документи, які необхідні для реєстрації, і для них відсутня підходяща робота.</a:t>
            </a:r>
            <a:endParaRPr lang="ru-RU" sz="1400" dirty="0"/>
          </a:p>
          <a:p>
            <a:r>
              <a:rPr lang="ru-RU" sz="1400" dirty="0"/>
              <a:t>Порядок </a:t>
            </a:r>
            <a:r>
              <a:rPr lang="ru-RU" sz="1400" dirty="0" err="1"/>
              <a:t>проведення</a:t>
            </a:r>
            <a:r>
              <a:rPr lang="ru-RU" sz="1400" dirty="0"/>
              <a:t> </a:t>
            </a:r>
            <a:r>
              <a:rPr lang="ru-RU" sz="1400" dirty="0" err="1"/>
              <a:t>профілювання</a:t>
            </a:r>
            <a:r>
              <a:rPr lang="ru-RU" sz="1400" dirty="0"/>
              <a:t> </a:t>
            </a:r>
            <a:r>
              <a:rPr lang="ru-RU" sz="1400" dirty="0" err="1"/>
              <a:t>безробітних</a:t>
            </a:r>
            <a:r>
              <a:rPr lang="ru-RU" sz="1400" dirty="0"/>
              <a:t> </a:t>
            </a:r>
            <a:r>
              <a:rPr lang="ru-RU" sz="1400" dirty="0" err="1"/>
              <a:t>осіб</a:t>
            </a:r>
            <a:r>
              <a:rPr lang="ru-RU" sz="1400" dirty="0"/>
              <a:t>, </a:t>
            </a:r>
            <a:r>
              <a:rPr lang="ru-RU" sz="1400" dirty="0" err="1"/>
              <a:t>зареєстрованих</a:t>
            </a:r>
            <a:r>
              <a:rPr lang="ru-RU" sz="1400" dirty="0"/>
              <a:t> в </a:t>
            </a:r>
            <a:r>
              <a:rPr lang="ru-RU" sz="1400" dirty="0" err="1"/>
              <a:t>державній</a:t>
            </a:r>
            <a:r>
              <a:rPr lang="ru-RU" sz="1400" dirty="0"/>
              <a:t> </a:t>
            </a:r>
            <a:r>
              <a:rPr lang="ru-RU" sz="1400" dirty="0" err="1"/>
              <a:t>службі</a:t>
            </a:r>
            <a:r>
              <a:rPr lang="ru-RU" sz="1400" dirty="0"/>
              <a:t> </a:t>
            </a:r>
            <a:r>
              <a:rPr lang="ru-RU" sz="1400" dirty="0" err="1"/>
              <a:t>зайнятості</a:t>
            </a:r>
            <a:r>
              <a:rPr lang="ru-RU" sz="1400" dirty="0"/>
              <a:t>, а </a:t>
            </a:r>
            <a:r>
              <a:rPr lang="ru-RU" sz="1400" dirty="0" err="1"/>
              <a:t>також</a:t>
            </a:r>
            <a:r>
              <a:rPr lang="ru-RU" sz="1400" dirty="0"/>
              <a:t> </a:t>
            </a:r>
            <a:r>
              <a:rPr lang="ru-RU" sz="1400" dirty="0" err="1"/>
              <a:t>інструменти</a:t>
            </a:r>
            <a:r>
              <a:rPr lang="ru-RU" sz="1400" dirty="0"/>
              <a:t> для </a:t>
            </a:r>
            <a:r>
              <a:rPr lang="ru-RU" sz="1400" dirty="0" err="1"/>
              <a:t>проведення</a:t>
            </a:r>
            <a:r>
              <a:rPr lang="ru-RU" sz="1400" dirty="0"/>
              <a:t> </a:t>
            </a:r>
            <a:r>
              <a:rPr lang="ru-RU" sz="1400" dirty="0" err="1"/>
              <a:t>профілювання</a:t>
            </a:r>
            <a:r>
              <a:rPr lang="ru-RU" sz="1400" dirty="0"/>
              <a:t> </a:t>
            </a:r>
            <a:r>
              <a:rPr lang="ru-RU" sz="1400" dirty="0" err="1"/>
              <a:t>представлені</a:t>
            </a:r>
            <a:r>
              <a:rPr lang="ru-RU" sz="1400" dirty="0"/>
              <a:t> в </a:t>
            </a:r>
            <a:r>
              <a:rPr lang="ru-RU" sz="1400" dirty="0" err="1"/>
              <a:t>додатках</a:t>
            </a:r>
            <a:r>
              <a:rPr lang="ru-RU" sz="1400" dirty="0"/>
              <a:t> до </a:t>
            </a:r>
            <a:r>
              <a:rPr lang="ru-RU" sz="1400" dirty="0" err="1"/>
              <a:t>Розділу</a:t>
            </a:r>
            <a:r>
              <a:rPr lang="ru-RU" sz="1400" dirty="0"/>
              <a:t> 1. </a:t>
            </a:r>
            <a:r>
              <a:rPr lang="ru-RU" sz="1400" dirty="0" err="1"/>
              <a:t>Профілювання</a:t>
            </a:r>
            <a:r>
              <a:rPr lang="ru-RU" sz="1400" dirty="0"/>
              <a:t> </a:t>
            </a:r>
            <a:r>
              <a:rPr lang="ru-RU" sz="1400" dirty="0" err="1"/>
              <a:t>безробітних</a:t>
            </a:r>
            <a:r>
              <a:rPr lang="ru-RU" sz="1400" dirty="0"/>
              <a:t> </a:t>
            </a:r>
            <a:r>
              <a:rPr lang="ru-RU" sz="1400" dirty="0" err="1"/>
              <a:t>осіб</a:t>
            </a:r>
            <a:r>
              <a:rPr lang="ru-RU" sz="1400" dirty="0"/>
              <a:t> в </a:t>
            </a:r>
            <a:r>
              <a:rPr lang="ru-RU" sz="1400" dirty="0" err="1"/>
              <a:t>центрі</a:t>
            </a:r>
            <a:r>
              <a:rPr lang="ru-RU" sz="1400" dirty="0"/>
              <a:t> </a:t>
            </a:r>
            <a:r>
              <a:rPr lang="ru-RU" sz="1400" dirty="0" err="1"/>
              <a:t>зайнятості</a:t>
            </a:r>
            <a:r>
              <a:rPr lang="ru-RU" sz="1400" dirty="0"/>
              <a:t> </a:t>
            </a:r>
            <a:r>
              <a:rPr lang="ru-RU" sz="1400" dirty="0" err="1"/>
              <a:t>складається</a:t>
            </a:r>
            <a:r>
              <a:rPr lang="ru-RU" sz="1400" dirty="0"/>
              <a:t> з таких </a:t>
            </a:r>
            <a:r>
              <a:rPr lang="ru-RU" sz="1400" dirty="0" err="1"/>
              <a:t>етапів</a:t>
            </a:r>
            <a:r>
              <a:rPr lang="ru-RU" sz="1400" dirty="0"/>
              <a:t>: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736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dirty="0"/>
              <a:t>Етап 1. Визначення профільної групи </a:t>
            </a:r>
            <a:endParaRPr lang="ru-RU" sz="1400" dirty="0"/>
          </a:p>
          <a:p>
            <a:r>
              <a:rPr lang="uk-UA" sz="1400" dirty="0"/>
              <a:t>На першому етапі ухвалюється рішення про надання / поновлення статусу безробітного, що є необхідною умовою проведення профілювання. Після цього відбувається зустріч фахівця ЦЗ з безробітною особою під час якої особу інформують про цілі та завдання профілювання, роз’яснюють переваги включення в роботу за цією технологією. Фахівець ЦЗ проводить оцінку ризику довготривалого безробіття шляхом аналізу даних персональної картки, анкетування безробітної особи з метою визначення рівня мотивації до працевлаштування та потенціалу працевлаштування, заповнює відповідні анкети (Додаток 1.1.1 та Додаток 1.1.3. до Розділу 1). На підставі даних персональної картки безробітної особи та результатів анкетування визначає профільну групу і відповідні програми сприяння зайнятості, рекомендовані для цієї профільної групи. </a:t>
            </a:r>
            <a:r>
              <a:rPr lang="ru-RU" sz="1400" dirty="0" err="1"/>
              <a:t>Безробітну</a:t>
            </a:r>
            <a:r>
              <a:rPr lang="ru-RU" sz="1400" dirty="0"/>
              <a:t> особу </a:t>
            </a:r>
            <a:r>
              <a:rPr lang="ru-RU" sz="1400" dirty="0" err="1"/>
              <a:t>обов’язково</a:t>
            </a:r>
            <a:r>
              <a:rPr lang="ru-RU" sz="1400" dirty="0"/>
              <a:t> </a:t>
            </a:r>
            <a:r>
              <a:rPr lang="ru-RU" sz="1400" dirty="0" err="1"/>
              <a:t>ознайомлюють</a:t>
            </a:r>
            <a:r>
              <a:rPr lang="ru-RU" sz="1400" dirty="0"/>
              <a:t> з результатами </a:t>
            </a:r>
            <a:r>
              <a:rPr lang="ru-RU" sz="1400" dirty="0" err="1"/>
              <a:t>профілювання</a:t>
            </a:r>
            <a:r>
              <a:rPr lang="ru-RU" sz="1400" dirty="0"/>
              <a:t>, </a:t>
            </a:r>
            <a:r>
              <a:rPr lang="ru-RU" sz="1400" dirty="0" err="1"/>
              <a:t>які</a:t>
            </a:r>
            <a:r>
              <a:rPr lang="ru-RU" sz="1400" dirty="0"/>
              <a:t> </a:t>
            </a:r>
            <a:r>
              <a:rPr lang="ru-RU" sz="1400" dirty="0" err="1"/>
              <a:t>заносяться</a:t>
            </a:r>
            <a:r>
              <a:rPr lang="ru-RU" sz="1400" dirty="0"/>
              <a:t> до </a:t>
            </a:r>
            <a:r>
              <a:rPr lang="ru-RU" sz="1400" dirty="0" err="1"/>
              <a:t>індивідуального</a:t>
            </a:r>
            <a:r>
              <a:rPr lang="ru-RU" sz="1400" dirty="0"/>
              <a:t> </a:t>
            </a:r>
            <a:r>
              <a:rPr lang="ru-RU" sz="1400" dirty="0" err="1"/>
              <a:t>переліку</a:t>
            </a:r>
            <a:r>
              <a:rPr lang="ru-RU" sz="1400" dirty="0"/>
              <a:t> </a:t>
            </a:r>
            <a:r>
              <a:rPr lang="ru-RU" sz="1400" dirty="0" err="1"/>
              <a:t>заходів</a:t>
            </a:r>
            <a:r>
              <a:rPr lang="ru-RU" sz="1400" dirty="0"/>
              <a:t> та </a:t>
            </a:r>
            <a:r>
              <a:rPr lang="ru-RU" sz="1400" dirty="0" err="1"/>
              <a:t>послуг</a:t>
            </a:r>
            <a:r>
              <a:rPr lang="ru-RU" sz="1400" dirty="0"/>
              <a:t> </a:t>
            </a:r>
            <a:r>
              <a:rPr lang="ru-RU" sz="1400" dirty="0" err="1"/>
              <a:t>сприяння</a:t>
            </a:r>
            <a:r>
              <a:rPr lang="ru-RU" sz="1400" dirty="0"/>
              <a:t> </a:t>
            </a:r>
            <a:r>
              <a:rPr lang="ru-RU" sz="1400" dirty="0" err="1"/>
              <a:t>працевлаштуванню</a:t>
            </a:r>
            <a:r>
              <a:rPr lang="ru-RU" sz="1400" dirty="0"/>
              <a:t> (</a:t>
            </a:r>
            <a:r>
              <a:rPr lang="ru-RU" sz="1400" dirty="0" err="1"/>
              <a:t>Додаток</a:t>
            </a:r>
            <a:r>
              <a:rPr lang="ru-RU" sz="1400" dirty="0"/>
              <a:t> 1.1.5. до </a:t>
            </a:r>
            <a:r>
              <a:rPr lang="ru-RU" sz="1400" dirty="0" err="1"/>
              <a:t>Розділу</a:t>
            </a:r>
            <a:r>
              <a:rPr lang="ru-RU" sz="1400" dirty="0"/>
              <a:t> 1). </a:t>
            </a:r>
            <a:r>
              <a:rPr lang="ru-RU" sz="1400" dirty="0" err="1"/>
              <a:t>Заповнені</a:t>
            </a:r>
            <a:r>
              <a:rPr lang="ru-RU" sz="1400" dirty="0"/>
              <a:t> </a:t>
            </a:r>
            <a:r>
              <a:rPr lang="ru-RU" sz="1400" dirty="0" err="1"/>
              <a:t>під</a:t>
            </a:r>
            <a:r>
              <a:rPr lang="ru-RU" sz="1400" dirty="0"/>
              <a:t> час </a:t>
            </a:r>
            <a:r>
              <a:rPr lang="ru-RU" sz="1400" dirty="0" err="1"/>
              <a:t>профілювання</a:t>
            </a:r>
            <a:r>
              <a:rPr lang="ru-RU" sz="1400" dirty="0"/>
              <a:t> </a:t>
            </a:r>
            <a:r>
              <a:rPr lang="ru-RU" sz="1400" dirty="0" err="1"/>
              <a:t>анкети</a:t>
            </a:r>
            <a:r>
              <a:rPr lang="ru-RU" sz="1400" dirty="0"/>
              <a:t> </a:t>
            </a:r>
            <a:r>
              <a:rPr lang="ru-RU" sz="1400" dirty="0" err="1"/>
              <a:t>додаються</a:t>
            </a:r>
            <a:r>
              <a:rPr lang="ru-RU" sz="1400" dirty="0"/>
              <a:t> до </a:t>
            </a:r>
            <a:r>
              <a:rPr lang="ru-RU" sz="1400" dirty="0" err="1"/>
              <a:t>персональної</a:t>
            </a:r>
            <a:r>
              <a:rPr lang="ru-RU" sz="1400" dirty="0"/>
              <a:t> </a:t>
            </a:r>
            <a:r>
              <a:rPr lang="ru-RU" sz="1400" dirty="0" err="1"/>
              <a:t>картки</a:t>
            </a:r>
            <a:r>
              <a:rPr lang="ru-RU" sz="1400" dirty="0"/>
              <a:t> </a:t>
            </a:r>
            <a:r>
              <a:rPr lang="ru-RU" sz="1400" dirty="0" err="1"/>
              <a:t>безробітної</a:t>
            </a:r>
            <a:r>
              <a:rPr lang="ru-RU" sz="1400" dirty="0"/>
              <a:t> особи.</a:t>
            </a:r>
          </a:p>
          <a:p>
            <a:r>
              <a:rPr lang="uk-UA" sz="1400" dirty="0"/>
              <a:t>Етап 2. Реалізація безробітною особою заходів сприяння працевлаштуванню </a:t>
            </a:r>
            <a:endParaRPr lang="ru-RU" sz="1400" dirty="0"/>
          </a:p>
          <a:p>
            <a:r>
              <a:rPr lang="ru-RU" sz="1400" dirty="0"/>
              <a:t>На другому </a:t>
            </a:r>
            <a:r>
              <a:rPr lang="ru-RU" sz="1400" dirty="0" err="1"/>
              <a:t>етапі</a:t>
            </a:r>
            <a:r>
              <a:rPr lang="ru-RU" sz="1400" dirty="0"/>
              <a:t> </a:t>
            </a:r>
            <a:r>
              <a:rPr lang="ru-RU" sz="1400" dirty="0" err="1"/>
              <a:t>профілювання</a:t>
            </a:r>
            <a:r>
              <a:rPr lang="ru-RU" sz="1400" dirty="0"/>
              <a:t> </a:t>
            </a:r>
            <a:r>
              <a:rPr lang="ru-RU" sz="1400" dirty="0" err="1"/>
              <a:t>реалізується</a:t>
            </a:r>
            <a:r>
              <a:rPr lang="ru-RU" sz="1400" dirty="0"/>
              <a:t> </a:t>
            </a:r>
            <a:r>
              <a:rPr lang="ru-RU" sz="1400" dirty="0" err="1"/>
              <a:t>індивідуальний</a:t>
            </a:r>
            <a:r>
              <a:rPr lang="ru-RU" sz="1400" dirty="0"/>
              <a:t> </a:t>
            </a:r>
            <a:r>
              <a:rPr lang="ru-RU" sz="1400" dirty="0" err="1"/>
              <a:t>набір</a:t>
            </a:r>
            <a:r>
              <a:rPr lang="ru-RU" sz="1400" dirty="0"/>
              <a:t> </a:t>
            </a:r>
            <a:r>
              <a:rPr lang="ru-RU" sz="1400" dirty="0" err="1"/>
              <a:t>заходів</a:t>
            </a:r>
            <a:r>
              <a:rPr lang="ru-RU" sz="1400" dirty="0"/>
              <a:t> і </a:t>
            </a:r>
            <a:r>
              <a:rPr lang="ru-RU" sz="1400" dirty="0" err="1"/>
              <a:t>послуг</a:t>
            </a:r>
            <a:r>
              <a:rPr lang="ru-RU" sz="1400" dirty="0"/>
              <a:t> з числа </a:t>
            </a:r>
            <a:r>
              <a:rPr lang="ru-RU" sz="1400" dirty="0" err="1"/>
              <a:t>рекомендованих</a:t>
            </a:r>
            <a:r>
              <a:rPr lang="ru-RU" sz="1400" dirty="0"/>
              <a:t> для </a:t>
            </a:r>
            <a:r>
              <a:rPr lang="ru-RU" sz="1400" dirty="0" err="1"/>
              <a:t>визначеної</a:t>
            </a:r>
            <a:r>
              <a:rPr lang="ru-RU" sz="1400" dirty="0"/>
              <a:t> </a:t>
            </a:r>
            <a:r>
              <a:rPr lang="ru-RU" sz="1400" dirty="0" err="1"/>
              <a:t>профільної</a:t>
            </a:r>
            <a:r>
              <a:rPr lang="ru-RU" sz="1400" dirty="0"/>
              <a:t> </a:t>
            </a:r>
            <a:r>
              <a:rPr lang="ru-RU" sz="1400" dirty="0" err="1"/>
              <a:t>групи</a:t>
            </a:r>
            <a:r>
              <a:rPr lang="ru-RU" sz="1400" dirty="0"/>
              <a:t>, до </a:t>
            </a:r>
            <a:r>
              <a:rPr lang="ru-RU" sz="1400" dirty="0" err="1"/>
              <a:t>якої</a:t>
            </a:r>
            <a:r>
              <a:rPr lang="ru-RU" sz="1400" dirty="0"/>
              <a:t> </a:t>
            </a:r>
            <a:r>
              <a:rPr lang="ru-RU" sz="1400" dirty="0" err="1"/>
              <a:t>віднесено</a:t>
            </a:r>
            <a:r>
              <a:rPr lang="ru-RU" sz="1400" dirty="0"/>
              <a:t> </a:t>
            </a:r>
            <a:r>
              <a:rPr lang="ru-RU" sz="1400" dirty="0" err="1"/>
              <a:t>безробітну</a:t>
            </a:r>
            <a:r>
              <a:rPr lang="ru-RU" sz="1400" dirty="0"/>
              <a:t> особу. На </a:t>
            </a:r>
            <a:r>
              <a:rPr lang="ru-RU" sz="1400" dirty="0" err="1"/>
              <a:t>цьому</a:t>
            </a:r>
            <a:r>
              <a:rPr lang="ru-RU" sz="1400" dirty="0"/>
              <a:t> </a:t>
            </a:r>
            <a:r>
              <a:rPr lang="ru-RU" sz="1400" dirty="0" err="1"/>
              <a:t>етапі</a:t>
            </a:r>
            <a:r>
              <a:rPr lang="ru-RU" sz="1400" dirty="0"/>
              <a:t> </a:t>
            </a:r>
            <a:r>
              <a:rPr lang="ru-RU" sz="1400" dirty="0" err="1"/>
              <a:t>безробітна</a:t>
            </a:r>
            <a:r>
              <a:rPr lang="ru-RU" sz="1400" dirty="0"/>
              <a:t> особа </a:t>
            </a:r>
            <a:r>
              <a:rPr lang="ru-RU" sz="1400" dirty="0" err="1"/>
              <a:t>може</a:t>
            </a:r>
            <a:r>
              <a:rPr lang="ru-RU" sz="1400" dirty="0"/>
              <a:t> </a:t>
            </a:r>
            <a:r>
              <a:rPr lang="ru-RU" sz="1400" dirty="0" err="1"/>
              <a:t>зайняти</a:t>
            </a:r>
            <a:r>
              <a:rPr lang="ru-RU" sz="1400" dirty="0"/>
              <a:t> </a:t>
            </a:r>
            <a:r>
              <a:rPr lang="ru-RU" sz="1400" dirty="0" err="1"/>
              <a:t>активну</a:t>
            </a:r>
            <a:r>
              <a:rPr lang="ru-RU" sz="1400" dirty="0"/>
              <a:t> </a:t>
            </a:r>
            <a:r>
              <a:rPr lang="ru-RU" sz="1400" dirty="0" err="1"/>
              <a:t>позицію</a:t>
            </a:r>
            <a:r>
              <a:rPr lang="ru-RU" sz="1400" dirty="0"/>
              <a:t> в </a:t>
            </a:r>
            <a:r>
              <a:rPr lang="ru-RU" sz="1400" dirty="0" err="1"/>
              <a:t>процесі</a:t>
            </a:r>
            <a:r>
              <a:rPr lang="ru-RU" sz="1400" dirty="0"/>
              <a:t> </a:t>
            </a:r>
            <a:r>
              <a:rPr lang="ru-RU" sz="1400" dirty="0" err="1"/>
              <a:t>працевлаштування</a:t>
            </a:r>
            <a:r>
              <a:rPr lang="ru-RU" sz="1400" dirty="0"/>
              <a:t>, </a:t>
            </a:r>
            <a:r>
              <a:rPr lang="ru-RU" sz="1400" dirty="0" err="1"/>
              <a:t>вчасно</a:t>
            </a:r>
            <a:r>
              <a:rPr lang="ru-RU" sz="1400" dirty="0"/>
              <a:t> </a:t>
            </a:r>
            <a:r>
              <a:rPr lang="ru-RU" sz="1400" dirty="0" err="1"/>
              <a:t>відвідуючи</a:t>
            </a:r>
            <a:r>
              <a:rPr lang="ru-RU" sz="1400" dirty="0"/>
              <a:t> </a:t>
            </a:r>
            <a:r>
              <a:rPr lang="ru-RU" sz="1400" dirty="0" err="1"/>
              <a:t>запропоновані</a:t>
            </a:r>
            <a:r>
              <a:rPr lang="ru-RU" sz="1400" dirty="0"/>
              <a:t> заходи, </a:t>
            </a:r>
            <a:r>
              <a:rPr lang="ru-RU" sz="1400" dirty="0" err="1"/>
              <a:t>або</a:t>
            </a:r>
            <a:r>
              <a:rPr lang="ru-RU" sz="1400" dirty="0"/>
              <a:t> </a:t>
            </a:r>
            <a:r>
              <a:rPr lang="ru-RU" sz="1400" dirty="0" err="1"/>
              <a:t>відкладати</a:t>
            </a:r>
            <a:r>
              <a:rPr lang="ru-RU" sz="1400" dirty="0"/>
              <a:t> </a:t>
            </a:r>
            <a:r>
              <a:rPr lang="ru-RU" sz="1400" dirty="0" err="1"/>
              <a:t>виконання</a:t>
            </a:r>
            <a:r>
              <a:rPr lang="ru-RU" sz="1400" dirty="0"/>
              <a:t> на </a:t>
            </a:r>
            <a:r>
              <a:rPr lang="ru-RU" sz="1400" dirty="0" err="1"/>
              <a:t>останній</a:t>
            </a:r>
            <a:r>
              <a:rPr lang="ru-RU" sz="1400" dirty="0"/>
              <a:t> день </a:t>
            </a:r>
            <a:r>
              <a:rPr lang="ru-RU" sz="1400" dirty="0" err="1"/>
              <a:t>чи</a:t>
            </a:r>
            <a:r>
              <a:rPr lang="ru-RU" sz="1400" dirty="0"/>
              <a:t> не </a:t>
            </a:r>
            <a:r>
              <a:rPr lang="ru-RU" sz="1400" dirty="0" err="1"/>
              <a:t>виконувати</a:t>
            </a:r>
            <a:r>
              <a:rPr lang="ru-RU" sz="1400" dirty="0"/>
              <a:t> </a:t>
            </a:r>
            <a:r>
              <a:rPr lang="ru-RU" sz="1400" dirty="0" err="1"/>
              <a:t>взагалі</a:t>
            </a:r>
            <a:r>
              <a:rPr lang="ru-RU" sz="1400" dirty="0"/>
              <a:t>. Тому </a:t>
            </a:r>
            <a:r>
              <a:rPr lang="ru-RU" sz="1400" dirty="0" err="1"/>
              <a:t>важливим</a:t>
            </a:r>
            <a:r>
              <a:rPr lang="ru-RU" sz="1400" dirty="0"/>
              <a:t> </a:t>
            </a:r>
            <a:r>
              <a:rPr lang="ru-RU" sz="1400" dirty="0" err="1"/>
              <a:t>залишається</a:t>
            </a:r>
            <a:r>
              <a:rPr lang="ru-RU" sz="1400" dirty="0"/>
              <a:t> </a:t>
            </a:r>
            <a:r>
              <a:rPr lang="ru-RU" sz="1400" dirty="0" err="1"/>
              <a:t>питання</a:t>
            </a:r>
            <a:r>
              <a:rPr lang="ru-RU" sz="1400" dirty="0"/>
              <a:t> </a:t>
            </a:r>
            <a:r>
              <a:rPr lang="ru-RU" sz="1400" dirty="0" err="1"/>
              <a:t>уточнення</a:t>
            </a:r>
            <a:r>
              <a:rPr lang="ru-RU" sz="1400" dirty="0"/>
              <a:t> </a:t>
            </a:r>
            <a:r>
              <a:rPr lang="ru-RU" sz="1400" dirty="0" err="1"/>
              <a:t>рівня</a:t>
            </a:r>
            <a:r>
              <a:rPr lang="ru-RU" sz="1400" dirty="0"/>
              <a:t> </a:t>
            </a:r>
            <a:r>
              <a:rPr lang="ru-RU" sz="1400" dirty="0" err="1"/>
              <a:t>мотивації</a:t>
            </a:r>
            <a:r>
              <a:rPr lang="ru-RU" sz="1400" dirty="0"/>
              <a:t> до </a:t>
            </a:r>
            <a:r>
              <a:rPr lang="ru-RU" sz="1400" dirty="0" err="1"/>
              <a:t>працевлаштування</a:t>
            </a:r>
            <a:r>
              <a:rPr lang="ru-RU" sz="1400" dirty="0"/>
              <a:t> та </a:t>
            </a:r>
            <a:r>
              <a:rPr lang="ru-RU" sz="1400" dirty="0" err="1"/>
              <a:t>корегування</a:t>
            </a:r>
            <a:r>
              <a:rPr lang="ru-RU" sz="1400" dirty="0"/>
              <a:t> </a:t>
            </a:r>
            <a:r>
              <a:rPr lang="ru-RU" sz="1400" dirty="0" err="1"/>
              <a:t>профільної</a:t>
            </a:r>
            <a:r>
              <a:rPr lang="ru-RU" sz="1400" dirty="0"/>
              <a:t> </a:t>
            </a:r>
            <a:r>
              <a:rPr lang="ru-RU" sz="1400" dirty="0" err="1"/>
              <a:t>групи</a:t>
            </a:r>
            <a:r>
              <a:rPr lang="ru-RU" sz="1400" dirty="0"/>
              <a:t>. </a:t>
            </a:r>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565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dirty="0"/>
              <a:t>Етап 3. Уточнення профільної групи </a:t>
            </a:r>
            <a:endParaRPr lang="ru-RU" sz="1400" dirty="0"/>
          </a:p>
          <a:p>
            <a:r>
              <a:rPr lang="uk-UA" sz="1400" dirty="0"/>
              <a:t>На цьому етапі відбувається уточнення рівня мотивації безробітної особи до працевлаштування та корегування її профільної групи. Уточнення мотивації може бути проведено не пізніше 30 днів після проведення першої зустрічі з профілювання. Фахівець ЦЗ спільно з безробітною особою заповнюють відповідну форму (Додаток 1.1.2. до Розділу 1). </a:t>
            </a:r>
            <a:r>
              <a:rPr lang="ru-RU" sz="1400" dirty="0"/>
              <a:t>За результатами </a:t>
            </a:r>
            <a:r>
              <a:rPr lang="ru-RU" sz="1400" dirty="0" err="1"/>
              <a:t>цієї</a:t>
            </a:r>
            <a:r>
              <a:rPr lang="ru-RU" sz="1400" dirty="0"/>
              <a:t> </a:t>
            </a:r>
            <a:r>
              <a:rPr lang="ru-RU" sz="1400" dirty="0" err="1"/>
              <a:t>форми</a:t>
            </a:r>
            <a:r>
              <a:rPr lang="ru-RU" sz="1400" dirty="0"/>
              <a:t> </a:t>
            </a:r>
            <a:r>
              <a:rPr lang="ru-RU" sz="1400" dirty="0" err="1"/>
              <a:t>підраховують</a:t>
            </a:r>
            <a:r>
              <a:rPr lang="ru-RU" sz="1400" dirty="0"/>
              <a:t> </a:t>
            </a:r>
            <a:r>
              <a:rPr lang="ru-RU" sz="1400" dirty="0" err="1"/>
              <a:t>бали</a:t>
            </a:r>
            <a:r>
              <a:rPr lang="ru-RU" sz="1400" dirty="0"/>
              <a:t>, </a:t>
            </a:r>
            <a:r>
              <a:rPr lang="ru-RU" sz="1400" dirty="0" err="1"/>
              <a:t>які</a:t>
            </a:r>
            <a:r>
              <a:rPr lang="ru-RU" sz="1400" dirty="0"/>
              <a:t> </a:t>
            </a:r>
            <a:r>
              <a:rPr lang="ru-RU" sz="1400" dirty="0" err="1"/>
              <a:t>підсумовуються</a:t>
            </a:r>
            <a:r>
              <a:rPr lang="ru-RU" sz="1400" dirty="0"/>
              <a:t> з результатами </a:t>
            </a:r>
            <a:r>
              <a:rPr lang="ru-RU" sz="1400" dirty="0" err="1"/>
              <a:t>анкети</a:t>
            </a:r>
            <a:r>
              <a:rPr lang="ru-RU" sz="1400" dirty="0"/>
              <a:t> </a:t>
            </a:r>
            <a:r>
              <a:rPr lang="ru-RU" sz="1400" dirty="0" err="1"/>
              <a:t>визначення</a:t>
            </a:r>
            <a:r>
              <a:rPr lang="ru-RU" sz="1400" dirty="0"/>
              <a:t> </a:t>
            </a:r>
            <a:r>
              <a:rPr lang="ru-RU" sz="1400" dirty="0" err="1"/>
              <a:t>рівня</a:t>
            </a:r>
            <a:r>
              <a:rPr lang="ru-RU" sz="1400" dirty="0"/>
              <a:t> </a:t>
            </a:r>
            <a:r>
              <a:rPr lang="ru-RU" sz="1400" dirty="0" err="1"/>
              <a:t>мотивації</a:t>
            </a:r>
            <a:r>
              <a:rPr lang="ru-RU" sz="1400" dirty="0"/>
              <a:t> (</a:t>
            </a:r>
            <a:r>
              <a:rPr lang="ru-RU" sz="1400" dirty="0" err="1"/>
              <a:t>Додаток</a:t>
            </a:r>
            <a:r>
              <a:rPr lang="ru-RU" sz="1400" dirty="0"/>
              <a:t> 1.1.1. до </a:t>
            </a:r>
            <a:r>
              <a:rPr lang="ru-RU" sz="1400" dirty="0" err="1"/>
              <a:t>Розділу</a:t>
            </a:r>
            <a:r>
              <a:rPr lang="ru-RU" sz="1400" dirty="0"/>
              <a:t> 1). За </a:t>
            </a:r>
            <a:r>
              <a:rPr lang="ru-RU" sz="1400" dirty="0" err="1"/>
              <a:t>підсумковим</a:t>
            </a:r>
            <a:r>
              <a:rPr lang="ru-RU" sz="1400" dirty="0"/>
              <a:t> балом </a:t>
            </a:r>
            <a:r>
              <a:rPr lang="ru-RU" sz="1400" dirty="0" err="1"/>
              <a:t>двох</a:t>
            </a:r>
            <a:r>
              <a:rPr lang="ru-RU" sz="1400" dirty="0"/>
              <a:t> анкет </a:t>
            </a:r>
            <a:r>
              <a:rPr lang="ru-RU" sz="1400" dirty="0" err="1"/>
              <a:t>приймається</a:t>
            </a:r>
            <a:r>
              <a:rPr lang="ru-RU" sz="1400" dirty="0"/>
              <a:t> </a:t>
            </a:r>
            <a:r>
              <a:rPr lang="ru-RU" sz="1400" dirty="0" err="1"/>
              <a:t>остаточне</a:t>
            </a:r>
            <a:r>
              <a:rPr lang="ru-RU" sz="1400" dirty="0"/>
              <a:t> </a:t>
            </a:r>
            <a:r>
              <a:rPr lang="ru-RU" sz="1400" dirty="0" err="1"/>
              <a:t>рішення</a:t>
            </a:r>
            <a:r>
              <a:rPr lang="ru-RU" sz="1400" dirty="0"/>
              <a:t> </a:t>
            </a:r>
            <a:r>
              <a:rPr lang="ru-RU" sz="1400" dirty="0" err="1"/>
              <a:t>щодо</a:t>
            </a:r>
            <a:r>
              <a:rPr lang="ru-RU" sz="1400" dirty="0"/>
              <a:t> </a:t>
            </a:r>
            <a:r>
              <a:rPr lang="ru-RU" sz="1400" dirty="0" err="1"/>
              <a:t>приналежності</a:t>
            </a:r>
            <a:r>
              <a:rPr lang="ru-RU" sz="1400" dirty="0"/>
              <a:t> </a:t>
            </a:r>
            <a:r>
              <a:rPr lang="ru-RU" sz="1400" dirty="0" err="1"/>
              <a:t>безробітної</a:t>
            </a:r>
            <a:r>
              <a:rPr lang="ru-RU" sz="1400" dirty="0"/>
              <a:t> особи до </a:t>
            </a:r>
            <a:r>
              <a:rPr lang="ru-RU" sz="1400" dirty="0" err="1"/>
              <a:t>певної</a:t>
            </a:r>
            <a:r>
              <a:rPr lang="ru-RU" sz="1400" dirty="0"/>
              <a:t> </a:t>
            </a:r>
            <a:r>
              <a:rPr lang="ru-RU" sz="1400" dirty="0" err="1"/>
              <a:t>профільної</a:t>
            </a:r>
            <a:r>
              <a:rPr lang="ru-RU" sz="1400" dirty="0"/>
              <a:t> </a:t>
            </a:r>
            <a:r>
              <a:rPr lang="ru-RU" sz="1400" dirty="0" err="1"/>
              <a:t>групи</a:t>
            </a:r>
            <a:r>
              <a:rPr lang="ru-RU" sz="1400" dirty="0"/>
              <a:t>, </a:t>
            </a:r>
            <a:r>
              <a:rPr lang="ru-RU" sz="1400" dirty="0" err="1"/>
              <a:t>відповідно</a:t>
            </a:r>
            <a:r>
              <a:rPr lang="ru-RU" sz="1400" dirty="0"/>
              <a:t> </a:t>
            </a:r>
            <a:r>
              <a:rPr lang="ru-RU" sz="1400" dirty="0" err="1"/>
              <a:t>чого</a:t>
            </a:r>
            <a:r>
              <a:rPr lang="ru-RU" sz="1400" dirty="0"/>
              <a:t> </a:t>
            </a:r>
            <a:r>
              <a:rPr lang="ru-RU" sz="1400" dirty="0" err="1"/>
              <a:t>корегується</a:t>
            </a:r>
            <a:r>
              <a:rPr lang="ru-RU" sz="1400" dirty="0"/>
              <a:t> </a:t>
            </a:r>
            <a:r>
              <a:rPr lang="ru-RU" sz="1400" dirty="0" err="1"/>
              <a:t>профільна</a:t>
            </a:r>
            <a:r>
              <a:rPr lang="ru-RU" sz="1400" dirty="0"/>
              <a:t> </a:t>
            </a:r>
            <a:r>
              <a:rPr lang="ru-RU" sz="1400" dirty="0" err="1"/>
              <a:t>група</a:t>
            </a:r>
            <a:r>
              <a:rPr lang="ru-RU" sz="1400" dirty="0"/>
              <a:t>, а </a:t>
            </a:r>
            <a:r>
              <a:rPr lang="ru-RU" sz="1400" dirty="0" err="1"/>
              <a:t>також</a:t>
            </a:r>
            <a:r>
              <a:rPr lang="ru-RU" sz="1400" dirty="0"/>
              <a:t> заходи та </a:t>
            </a:r>
            <a:r>
              <a:rPr lang="ru-RU" sz="1400" dirty="0" err="1"/>
              <a:t>послуги</a:t>
            </a:r>
            <a:r>
              <a:rPr lang="ru-RU" sz="1400" dirty="0"/>
              <a:t> </a:t>
            </a:r>
            <a:r>
              <a:rPr lang="ru-RU" sz="1400" dirty="0" err="1"/>
              <a:t>сприяння</a:t>
            </a:r>
            <a:r>
              <a:rPr lang="ru-RU" sz="1400" dirty="0"/>
              <a:t> </a:t>
            </a:r>
            <a:r>
              <a:rPr lang="ru-RU" sz="1400" dirty="0" err="1"/>
              <a:t>зайнятості</a:t>
            </a:r>
            <a:r>
              <a:rPr lang="ru-RU" sz="1400" dirty="0"/>
              <a:t>. </a:t>
            </a:r>
            <a:r>
              <a:rPr lang="ru-RU" sz="1400" dirty="0" err="1"/>
              <a:t>Профілювання</a:t>
            </a:r>
            <a:r>
              <a:rPr lang="ru-RU" sz="1400" dirty="0"/>
              <a:t> проводиться у </a:t>
            </a:r>
            <a:r>
              <a:rPr lang="ru-RU" sz="1400" dirty="0" err="1"/>
              <a:t>термін</a:t>
            </a:r>
            <a:r>
              <a:rPr lang="ru-RU" sz="1400" dirty="0"/>
              <a:t> не </a:t>
            </a:r>
            <a:r>
              <a:rPr lang="ru-RU" sz="1400" dirty="0" err="1"/>
              <a:t>пізніше</a:t>
            </a:r>
            <a:r>
              <a:rPr lang="ru-RU" sz="1400" dirty="0"/>
              <a:t> 10 </a:t>
            </a:r>
            <a:r>
              <a:rPr lang="ru-RU" sz="1400" dirty="0" err="1"/>
              <a:t>днів</a:t>
            </a:r>
            <a:r>
              <a:rPr lang="ru-RU" sz="1400" dirty="0"/>
              <a:t> з </a:t>
            </a:r>
            <a:r>
              <a:rPr lang="ru-RU" sz="1400" dirty="0" err="1"/>
              <a:t>дати</a:t>
            </a:r>
            <a:r>
              <a:rPr lang="ru-RU" sz="1400" dirty="0"/>
              <a:t> </a:t>
            </a:r>
            <a:r>
              <a:rPr lang="ru-RU" sz="1400" dirty="0" err="1"/>
              <a:t>подання</a:t>
            </a:r>
            <a:r>
              <a:rPr lang="ru-RU" sz="1400" dirty="0"/>
              <a:t> особою заяви на </a:t>
            </a:r>
            <a:r>
              <a:rPr lang="ru-RU" sz="1400" dirty="0" err="1"/>
              <a:t>надання</a:t>
            </a:r>
            <a:r>
              <a:rPr lang="ru-RU" sz="1400" dirty="0"/>
              <a:t> (</a:t>
            </a:r>
            <a:r>
              <a:rPr lang="ru-RU" sz="1400" dirty="0" err="1"/>
              <a:t>поновлення</a:t>
            </a:r>
            <a:r>
              <a:rPr lang="ru-RU" sz="1400" dirty="0"/>
              <a:t>) статусу </a:t>
            </a:r>
            <a:r>
              <a:rPr lang="ru-RU" sz="1400" dirty="0" err="1"/>
              <a:t>безробітного</a:t>
            </a:r>
            <a:r>
              <a:rPr lang="ru-RU" sz="1400" dirty="0"/>
              <a:t>. На </a:t>
            </a:r>
            <a:r>
              <a:rPr lang="ru-RU" sz="1400" dirty="0" err="1"/>
              <a:t>проведення</a:t>
            </a:r>
            <a:r>
              <a:rPr lang="ru-RU" sz="1400" dirty="0"/>
              <a:t> </a:t>
            </a:r>
            <a:r>
              <a:rPr lang="ru-RU" sz="1400" dirty="0" err="1"/>
              <a:t>профілювання</a:t>
            </a:r>
            <a:r>
              <a:rPr lang="ru-RU" sz="1400" dirty="0"/>
              <a:t> для </a:t>
            </a:r>
            <a:r>
              <a:rPr lang="ru-RU" sz="1400" dirty="0" err="1"/>
              <a:t>однієї</a:t>
            </a:r>
            <a:r>
              <a:rPr lang="ru-RU" sz="1400" dirty="0"/>
              <a:t> особи </a:t>
            </a:r>
            <a:r>
              <a:rPr lang="ru-RU" sz="1400" dirty="0" err="1"/>
              <a:t>відводиться</a:t>
            </a:r>
            <a:r>
              <a:rPr lang="ru-RU" sz="1400" dirty="0"/>
              <a:t> до 60 </a:t>
            </a:r>
            <a:r>
              <a:rPr lang="ru-RU" sz="1400" dirty="0" err="1"/>
              <a:t>хвилин</a:t>
            </a:r>
            <a:r>
              <a:rPr lang="ru-RU" sz="1400" dirty="0"/>
              <a:t>.</a:t>
            </a:r>
          </a:p>
          <a:p>
            <a:r>
              <a:rPr lang="ru-RU" sz="1400" dirty="0"/>
              <a:t>У </a:t>
            </a:r>
            <a:r>
              <a:rPr lang="ru-RU" sz="1400" dirty="0" err="1"/>
              <a:t>разі</a:t>
            </a:r>
            <a:r>
              <a:rPr lang="ru-RU" sz="1400" dirty="0"/>
              <a:t> </a:t>
            </a:r>
            <a:r>
              <a:rPr lang="ru-RU" sz="1400" dirty="0" err="1"/>
              <a:t>необхідності</a:t>
            </a:r>
            <a:r>
              <a:rPr lang="ru-RU" sz="1400" dirty="0"/>
              <a:t> процедура </a:t>
            </a:r>
            <a:r>
              <a:rPr lang="ru-RU" sz="1400" dirty="0" err="1"/>
              <a:t>профілювання</a:t>
            </a:r>
            <a:r>
              <a:rPr lang="ru-RU" sz="1400" dirty="0"/>
              <a:t> </a:t>
            </a:r>
            <a:r>
              <a:rPr lang="ru-RU" sz="1400" dirty="0" err="1"/>
              <a:t>може</a:t>
            </a:r>
            <a:r>
              <a:rPr lang="ru-RU" sz="1400" dirty="0"/>
              <a:t> бути проведена повторно у </a:t>
            </a:r>
            <a:r>
              <a:rPr lang="ru-RU" sz="1400" dirty="0" err="1"/>
              <a:t>випадку</a:t>
            </a:r>
            <a:r>
              <a:rPr lang="ru-RU" sz="1400" dirty="0"/>
              <a:t> не </a:t>
            </a:r>
            <a:r>
              <a:rPr lang="ru-RU" sz="1400" dirty="0" err="1"/>
              <a:t>працевлаштування</a:t>
            </a:r>
            <a:r>
              <a:rPr lang="ru-RU" sz="1400" dirty="0"/>
              <a:t> особи </a:t>
            </a:r>
            <a:r>
              <a:rPr lang="ru-RU" sz="1400" dirty="0" err="1"/>
              <a:t>протягом</a:t>
            </a:r>
            <a:r>
              <a:rPr lang="ru-RU" sz="1400" dirty="0"/>
              <a:t> 6 </a:t>
            </a:r>
            <a:r>
              <a:rPr lang="ru-RU" sz="1400" dirty="0" err="1"/>
              <a:t>місяців</a:t>
            </a:r>
            <a:r>
              <a:rPr lang="ru-RU" sz="1400" dirty="0"/>
              <a:t>. </a:t>
            </a:r>
            <a:r>
              <a:rPr lang="ru-RU" sz="1400" dirty="0" err="1"/>
              <a:t>Методи</a:t>
            </a:r>
            <a:r>
              <a:rPr lang="ru-RU" sz="1400" dirty="0"/>
              <a:t> </a:t>
            </a:r>
            <a:r>
              <a:rPr lang="ru-RU" sz="1400" dirty="0" err="1"/>
              <a:t>профілювання</a:t>
            </a:r>
            <a:r>
              <a:rPr lang="ru-RU" sz="1400" dirty="0"/>
              <a:t> </a:t>
            </a:r>
            <a:r>
              <a:rPr lang="ru-RU" sz="1400" dirty="0" err="1"/>
              <a:t>безробітних</a:t>
            </a:r>
            <a:r>
              <a:rPr lang="ru-RU" sz="1400" dirty="0"/>
              <a:t>: </a:t>
            </a:r>
          </a:p>
          <a:p>
            <a:r>
              <a:rPr lang="en-US" sz="1400" dirty="0"/>
              <a:t>▶</a:t>
            </a:r>
            <a:r>
              <a:rPr lang="ru-RU" sz="1400" dirty="0"/>
              <a:t> </a:t>
            </a:r>
            <a:r>
              <a:rPr lang="ru-RU" sz="1400" dirty="0" err="1"/>
              <a:t>Анкетування</a:t>
            </a:r>
            <a:r>
              <a:rPr lang="ru-RU" sz="1400" dirty="0"/>
              <a:t> </a:t>
            </a:r>
            <a:r>
              <a:rPr lang="ru-RU" sz="1400" dirty="0" err="1"/>
              <a:t>безробітної</a:t>
            </a:r>
            <a:r>
              <a:rPr lang="ru-RU" sz="1400" dirty="0"/>
              <a:t> особи </a:t>
            </a:r>
          </a:p>
          <a:p>
            <a:r>
              <a:rPr lang="en-US" sz="1400" dirty="0"/>
              <a:t>▶</a:t>
            </a:r>
            <a:r>
              <a:rPr lang="ru-RU" sz="1400" dirty="0"/>
              <a:t> </a:t>
            </a:r>
            <a:r>
              <a:rPr lang="ru-RU" sz="1400" dirty="0" err="1"/>
              <a:t>Спостереження</a:t>
            </a:r>
            <a:r>
              <a:rPr lang="ru-RU" sz="1400" dirty="0"/>
              <a:t> за </a:t>
            </a:r>
            <a:r>
              <a:rPr lang="ru-RU" sz="1400" dirty="0" err="1"/>
              <a:t>поведінкою</a:t>
            </a:r>
            <a:r>
              <a:rPr lang="ru-RU" sz="1400" dirty="0"/>
              <a:t> </a:t>
            </a:r>
            <a:r>
              <a:rPr lang="ru-RU" sz="1400" dirty="0" err="1"/>
              <a:t>безробітної</a:t>
            </a:r>
            <a:r>
              <a:rPr lang="ru-RU" sz="1400" dirty="0"/>
              <a:t> особи.</a:t>
            </a:r>
          </a:p>
          <a:p>
            <a:r>
              <a:rPr lang="uk-UA" sz="1400" b="1" dirty="0"/>
              <a:t>2.2. Визначення конкурентного образу пошуку роботи</a:t>
            </a:r>
            <a:endParaRPr lang="ru-RU" sz="1400" dirty="0"/>
          </a:p>
          <a:p>
            <a:r>
              <a:rPr lang="uk-UA" sz="1400" dirty="0"/>
              <a:t> </a:t>
            </a:r>
            <a:endParaRPr lang="ru-RU" sz="1400" dirty="0"/>
          </a:p>
          <a:p>
            <a:r>
              <a:rPr lang="uk-UA" sz="1400" dirty="0"/>
              <a:t>Профільна група безробітної особи визначається відповідно до іі рівня мотивації до працевлаштування та потенціалу працевлаштування. Для кожної профільної групи рекомендовано набір програм сприяння зайнятості, що включають в себе різні заходи та послуги ЦЗ, які надаються безробітним особам з урахуванням їх профільної групи з метою підвищити конкурентоспроможність на місцевому ринку праці, прискорити процес пошуку роботи та працевлаштування. </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7067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uk-UA" sz="1400" dirty="0"/>
              <a:t>Безробітна особа вибирає та погоджує з фахівцем ЦЗ, який здійснює профілювання, прийнятні для неї заходи та послуги сприяння зайнятості в тій послідовності, які їй необхідні. </a:t>
            </a:r>
            <a:r>
              <a:rPr lang="ru-RU" sz="1400" dirty="0" err="1"/>
              <a:t>Ці</a:t>
            </a:r>
            <a:r>
              <a:rPr lang="ru-RU" sz="1400" dirty="0"/>
              <a:t> </a:t>
            </a:r>
            <a:r>
              <a:rPr lang="ru-RU" sz="1400" dirty="0" err="1"/>
              <a:t>дані</a:t>
            </a:r>
            <a:r>
              <a:rPr lang="ru-RU" sz="1400" dirty="0"/>
              <a:t> </a:t>
            </a:r>
            <a:r>
              <a:rPr lang="ru-RU" sz="1400" dirty="0" err="1"/>
              <a:t>вносять</a:t>
            </a:r>
            <a:r>
              <a:rPr lang="ru-RU" sz="1400" dirty="0"/>
              <a:t> в </a:t>
            </a:r>
            <a:r>
              <a:rPr lang="ru-RU" sz="1400" dirty="0" err="1"/>
              <a:t>її</a:t>
            </a:r>
            <a:r>
              <a:rPr lang="ru-RU" sz="1400" dirty="0"/>
              <a:t> </a:t>
            </a:r>
            <a:r>
              <a:rPr lang="ru-RU" sz="1400" dirty="0" err="1"/>
              <a:t>індивідуальний</a:t>
            </a:r>
            <a:r>
              <a:rPr lang="ru-RU" sz="1400" dirty="0"/>
              <a:t> </a:t>
            </a:r>
            <a:r>
              <a:rPr lang="ru-RU" sz="1400" dirty="0" err="1"/>
              <a:t>перелік</a:t>
            </a:r>
            <a:r>
              <a:rPr lang="ru-RU" sz="1400" dirty="0"/>
              <a:t> </a:t>
            </a:r>
            <a:r>
              <a:rPr lang="ru-RU" sz="1400" dirty="0" err="1"/>
              <a:t>заходів</a:t>
            </a:r>
            <a:r>
              <a:rPr lang="ru-RU" sz="1400" dirty="0"/>
              <a:t> та </a:t>
            </a:r>
            <a:r>
              <a:rPr lang="ru-RU" sz="1400" dirty="0" err="1"/>
              <a:t>послуг</a:t>
            </a:r>
            <a:r>
              <a:rPr lang="ru-RU" sz="1400" dirty="0"/>
              <a:t> </a:t>
            </a:r>
            <a:r>
              <a:rPr lang="ru-RU" sz="1400" dirty="0" err="1"/>
              <a:t>сприяння</a:t>
            </a:r>
            <a:r>
              <a:rPr lang="ru-RU" sz="1400" dirty="0"/>
              <a:t> </a:t>
            </a:r>
            <a:r>
              <a:rPr lang="ru-RU" sz="1400" dirty="0" err="1"/>
              <a:t>зайнятості</a:t>
            </a:r>
            <a:r>
              <a:rPr lang="ru-RU" sz="1400" dirty="0"/>
              <a:t>.</a:t>
            </a:r>
          </a:p>
          <a:p>
            <a:r>
              <a:rPr lang="ru-RU" sz="1400" dirty="0" err="1"/>
              <a:t>Мінімальний</a:t>
            </a:r>
            <a:r>
              <a:rPr lang="ru-RU" sz="1400" dirty="0"/>
              <a:t> </a:t>
            </a:r>
            <a:r>
              <a:rPr lang="ru-RU" sz="1400" dirty="0" err="1"/>
              <a:t>базовий</a:t>
            </a:r>
            <a:r>
              <a:rPr lang="ru-RU" sz="1400" dirty="0"/>
              <a:t> </a:t>
            </a:r>
            <a:r>
              <a:rPr lang="ru-RU" sz="1400" dirty="0" err="1"/>
              <a:t>набір</a:t>
            </a:r>
            <a:r>
              <a:rPr lang="ru-RU" sz="1400" dirty="0"/>
              <a:t> </a:t>
            </a:r>
            <a:r>
              <a:rPr lang="ru-RU" sz="1400" dirty="0" err="1"/>
              <a:t>програм</a:t>
            </a:r>
            <a:r>
              <a:rPr lang="ru-RU" sz="1400" dirty="0"/>
              <a:t> </a:t>
            </a:r>
            <a:r>
              <a:rPr lang="ru-RU" sz="1400" dirty="0" err="1"/>
              <a:t>сприяння</a:t>
            </a:r>
            <a:r>
              <a:rPr lang="ru-RU" sz="1400" dirty="0"/>
              <a:t> </a:t>
            </a:r>
            <a:r>
              <a:rPr lang="ru-RU" sz="1400" dirty="0" err="1"/>
              <a:t>зайнятості</a:t>
            </a:r>
            <a:r>
              <a:rPr lang="ru-RU" sz="1400" dirty="0"/>
              <a:t> </a:t>
            </a:r>
            <a:r>
              <a:rPr lang="ru-RU" sz="1400" dirty="0" err="1"/>
              <a:t>надається</a:t>
            </a:r>
            <a:r>
              <a:rPr lang="ru-RU" sz="1400" dirty="0"/>
              <a:t> </a:t>
            </a:r>
            <a:r>
              <a:rPr lang="ru-RU" sz="1400" dirty="0" err="1"/>
              <a:t>всім</a:t>
            </a:r>
            <a:r>
              <a:rPr lang="ru-RU" sz="1400" dirty="0"/>
              <a:t> </a:t>
            </a:r>
            <a:r>
              <a:rPr lang="ru-RU" sz="1400" dirty="0" err="1"/>
              <a:t>профільним</a:t>
            </a:r>
            <a:r>
              <a:rPr lang="ru-RU" sz="1400" dirty="0"/>
              <a:t> </a:t>
            </a:r>
            <a:r>
              <a:rPr lang="ru-RU" sz="1400" dirty="0" err="1"/>
              <a:t>групам</a:t>
            </a:r>
            <a:r>
              <a:rPr lang="ru-RU" sz="1400" dirty="0"/>
              <a:t> та </a:t>
            </a:r>
            <a:r>
              <a:rPr lang="ru-RU" sz="1400" dirty="0" err="1"/>
              <a:t>включає</a:t>
            </a:r>
            <a:r>
              <a:rPr lang="ru-RU" sz="1400" dirty="0"/>
              <a:t> </a:t>
            </a:r>
            <a:r>
              <a:rPr lang="ru-RU" sz="1400" dirty="0" err="1"/>
              <a:t>такі</a:t>
            </a:r>
            <a:r>
              <a:rPr lang="ru-RU" sz="1400" dirty="0"/>
              <a:t> заходи:</a:t>
            </a:r>
          </a:p>
          <a:p>
            <a:r>
              <a:rPr lang="uk-UA" sz="1400" dirty="0"/>
              <a:t>■ інформування безробітної особи про наявні вакансії;</a:t>
            </a:r>
            <a:endParaRPr lang="ru-RU" sz="1400" dirty="0"/>
          </a:p>
          <a:p>
            <a:r>
              <a:rPr lang="uk-UA" sz="1400" dirty="0"/>
              <a:t>■ підбір роботи; </a:t>
            </a:r>
            <a:endParaRPr lang="ru-RU" sz="1400" dirty="0"/>
          </a:p>
          <a:p>
            <a:r>
              <a:rPr lang="uk-UA" sz="1400" dirty="0"/>
              <a:t>■ участь у постійно діючих міні-ярмарках та ярмарках вакансій, презентаціях роботодавця, днях відкритих дверей; </a:t>
            </a:r>
            <a:endParaRPr lang="ru-RU" sz="1400" dirty="0"/>
          </a:p>
          <a:p>
            <a:r>
              <a:rPr lang="uk-UA" sz="1400" dirty="0"/>
              <a:t>■ семінар із загальних питань зайнятості населення та стану ринку праці.</a:t>
            </a:r>
            <a:endParaRPr lang="ru-RU" sz="1400" dirty="0"/>
          </a:p>
          <a:p>
            <a:r>
              <a:rPr lang="uk-UA" sz="1400" dirty="0"/>
              <a:t>Основні принципи при підборі заходів і послуг сприяння зайнятості: </a:t>
            </a:r>
            <a:endParaRPr lang="ru-RU" sz="1400" dirty="0"/>
          </a:p>
          <a:p>
            <a:r>
              <a:rPr lang="en-US" sz="1400" dirty="0"/>
              <a:t>▶</a:t>
            </a:r>
            <a:r>
              <a:rPr lang="uk-UA" sz="1400" dirty="0"/>
              <a:t> для безробітних осіб з низьким рівнем мотивації до працевлаштування слід обирати заходи і послуги, спрямовані на підвищення їх рівня мотивації; </a:t>
            </a:r>
            <a:endParaRPr lang="ru-RU" sz="1400" dirty="0"/>
          </a:p>
          <a:p>
            <a:r>
              <a:rPr lang="en-US" sz="1400" dirty="0"/>
              <a:t>▶</a:t>
            </a:r>
            <a:r>
              <a:rPr lang="uk-UA" sz="1400" dirty="0"/>
              <a:t> для осіб з низьким потенціалом працевлаштування варто пропонувати послуги, що підвищуватимуть їх конкурентоспроможність на ринку праці; </a:t>
            </a:r>
            <a:endParaRPr lang="ru-RU" sz="1400" dirty="0"/>
          </a:p>
          <a:p>
            <a:r>
              <a:rPr lang="en-US" sz="1400" dirty="0"/>
              <a:t>▶</a:t>
            </a:r>
            <a:r>
              <a:rPr lang="uk-UA" sz="1400" dirty="0"/>
              <a:t> для осіб з високим рівнем мотивації до працевлаштування і потенціалом працевлаштування доцільно забезпечити необхідною інформацією для якнайшвидшого пошуку роботи.</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898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fontScale="85000" lnSpcReduction="20000"/>
          </a:bodyPr>
          <a:lstStyle/>
          <a:p>
            <a:r>
              <a:rPr lang="ru-RU" sz="1400" b="1" dirty="0" err="1"/>
              <a:t>Профільна</a:t>
            </a:r>
            <a:r>
              <a:rPr lang="ru-RU" sz="1400" b="1" dirty="0"/>
              <a:t> </a:t>
            </a:r>
            <a:r>
              <a:rPr lang="ru-RU" sz="1400" b="1" dirty="0" err="1"/>
              <a:t>група</a:t>
            </a:r>
            <a:r>
              <a:rPr lang="ru-RU" sz="1400" b="1" dirty="0"/>
              <a:t> 1 </a:t>
            </a:r>
            <a:r>
              <a:rPr lang="ru-RU" sz="1400" b="1" dirty="0" err="1"/>
              <a:t>Високий</a:t>
            </a:r>
            <a:r>
              <a:rPr lang="ru-RU" sz="1400" b="1" dirty="0"/>
              <a:t> </a:t>
            </a:r>
            <a:r>
              <a:rPr lang="ru-RU" sz="1400" b="1" dirty="0" err="1"/>
              <a:t>рівень</a:t>
            </a:r>
            <a:r>
              <a:rPr lang="ru-RU" sz="1400" b="1" dirty="0"/>
              <a:t> </a:t>
            </a:r>
            <a:r>
              <a:rPr lang="ru-RU" sz="1400" b="1" dirty="0" err="1"/>
              <a:t>мотивації</a:t>
            </a:r>
            <a:r>
              <a:rPr lang="ru-RU" sz="1400" b="1" dirty="0"/>
              <a:t> до </a:t>
            </a:r>
            <a:r>
              <a:rPr lang="ru-RU" sz="1400" b="1" dirty="0" err="1"/>
              <a:t>працевлаштування</a:t>
            </a:r>
            <a:r>
              <a:rPr lang="ru-RU" sz="1400" b="1" dirty="0"/>
              <a:t> і </a:t>
            </a:r>
            <a:r>
              <a:rPr lang="ru-RU" sz="1400" b="1" dirty="0" err="1"/>
              <a:t>високий</a:t>
            </a:r>
            <a:r>
              <a:rPr lang="ru-RU" sz="1400" b="1" dirty="0"/>
              <a:t> </a:t>
            </a:r>
            <a:r>
              <a:rPr lang="ru-RU" sz="1400" b="1" dirty="0" err="1"/>
              <a:t>потенціал</a:t>
            </a:r>
            <a:r>
              <a:rPr lang="ru-RU" sz="1400" b="1" dirty="0"/>
              <a:t> </a:t>
            </a:r>
            <a:r>
              <a:rPr lang="ru-RU" sz="1400" b="1" dirty="0" err="1"/>
              <a:t>працевлаштування</a:t>
            </a:r>
            <a:endParaRPr lang="ru-RU" sz="1400" dirty="0"/>
          </a:p>
          <a:p>
            <a:r>
              <a:rPr lang="ru-RU" sz="1400" dirty="0" err="1"/>
              <a:t>Опис</a:t>
            </a:r>
            <a:r>
              <a:rPr lang="ru-RU" sz="1400" dirty="0"/>
              <a:t> </a:t>
            </a:r>
            <a:r>
              <a:rPr lang="ru-RU" sz="1400" dirty="0" err="1"/>
              <a:t>профілю</a:t>
            </a:r>
            <a:endParaRPr lang="ru-RU" sz="1400" dirty="0"/>
          </a:p>
          <a:p>
            <a:r>
              <a:rPr lang="uk-UA" sz="1400" dirty="0"/>
              <a:t>повна відповідність особистих і професійних якостей вимогам ринку праці; </a:t>
            </a:r>
            <a:endParaRPr lang="ru-RU" sz="1400" dirty="0"/>
          </a:p>
          <a:p>
            <a:r>
              <a:rPr lang="en-US" sz="1400" dirty="0"/>
              <a:t>▶ </a:t>
            </a:r>
            <a:r>
              <a:rPr lang="uk-UA" sz="1400" dirty="0"/>
              <a:t>готовність розпочати роботу; </a:t>
            </a:r>
            <a:endParaRPr lang="ru-RU" sz="1400" dirty="0"/>
          </a:p>
          <a:p>
            <a:r>
              <a:rPr lang="en-US" sz="1400" dirty="0"/>
              <a:t>▶</a:t>
            </a:r>
            <a:r>
              <a:rPr lang="uk-UA" sz="1400" dirty="0"/>
              <a:t> бажання працювати та активність у пошуку роботи; </a:t>
            </a:r>
            <a:endParaRPr lang="ru-RU" sz="1400" dirty="0"/>
          </a:p>
          <a:p>
            <a:r>
              <a:rPr lang="en-US" sz="1400" dirty="0"/>
              <a:t>▶</a:t>
            </a:r>
            <a:r>
              <a:rPr lang="uk-UA" sz="1400" dirty="0"/>
              <a:t> наявність професії, на яку є попит на ринку праці; </a:t>
            </a:r>
            <a:endParaRPr lang="ru-RU" sz="1400" dirty="0"/>
          </a:p>
          <a:p>
            <a:r>
              <a:rPr lang="en-US" sz="1400" dirty="0"/>
              <a:t>▶</a:t>
            </a:r>
            <a:r>
              <a:rPr lang="uk-UA" sz="1400" dirty="0"/>
              <a:t> наявність досвіду роботи, вмінь та навичок; </a:t>
            </a:r>
            <a:endParaRPr lang="ru-RU" sz="1400" dirty="0"/>
          </a:p>
          <a:p>
            <a:r>
              <a:rPr lang="en-US" sz="1400" dirty="0"/>
              <a:t>▶</a:t>
            </a:r>
            <a:r>
              <a:rPr lang="uk-UA" sz="1400" dirty="0"/>
              <a:t> відсутність досвіду довготривалого безробіття;</a:t>
            </a:r>
            <a:endParaRPr lang="ru-RU" sz="1400" dirty="0"/>
          </a:p>
          <a:p>
            <a:r>
              <a:rPr lang="en-US" sz="1400" dirty="0"/>
              <a:t>▶</a:t>
            </a:r>
            <a:r>
              <a:rPr lang="uk-UA" sz="1400" dirty="0"/>
              <a:t> відсутність медичних протипоказань до роботи за наявною професією.</a:t>
            </a:r>
            <a:endParaRPr lang="ru-RU" sz="1400" dirty="0"/>
          </a:p>
          <a:p>
            <a:r>
              <a:rPr lang="ru-RU" sz="1400" dirty="0" err="1"/>
              <a:t>Програми</a:t>
            </a:r>
            <a:r>
              <a:rPr lang="ru-RU" sz="1400" dirty="0"/>
              <a:t> </a:t>
            </a:r>
            <a:r>
              <a:rPr lang="ru-RU" sz="1400" dirty="0" err="1"/>
              <a:t>сприяння</a:t>
            </a:r>
            <a:r>
              <a:rPr lang="ru-RU" sz="1400" dirty="0"/>
              <a:t> </a:t>
            </a:r>
            <a:r>
              <a:rPr lang="ru-RU" sz="1400" dirty="0" err="1"/>
              <a:t>зайнятості</a:t>
            </a:r>
            <a:endParaRPr lang="ru-RU" sz="1400" dirty="0"/>
          </a:p>
          <a:p>
            <a:r>
              <a:rPr lang="ru-RU" sz="1400" dirty="0" err="1"/>
              <a:t>мінімальний</a:t>
            </a:r>
            <a:r>
              <a:rPr lang="ru-RU" sz="1400" dirty="0"/>
              <a:t> </a:t>
            </a:r>
            <a:r>
              <a:rPr lang="ru-RU" sz="1400" dirty="0" err="1"/>
              <a:t>базовий</a:t>
            </a:r>
            <a:r>
              <a:rPr lang="ru-RU" sz="1400" dirty="0"/>
              <a:t> </a:t>
            </a:r>
            <a:r>
              <a:rPr lang="ru-RU" sz="1400" dirty="0" err="1"/>
              <a:t>набір</a:t>
            </a:r>
            <a:r>
              <a:rPr lang="ru-RU" sz="1400" dirty="0"/>
              <a:t> </a:t>
            </a:r>
            <a:r>
              <a:rPr lang="ru-RU" sz="1400" dirty="0" err="1"/>
              <a:t>програм</a:t>
            </a:r>
            <a:r>
              <a:rPr lang="ru-RU" sz="1400" dirty="0"/>
              <a:t> </a:t>
            </a:r>
            <a:r>
              <a:rPr lang="ru-RU" sz="1400" dirty="0" err="1"/>
              <a:t>сприяння</a:t>
            </a:r>
            <a:r>
              <a:rPr lang="ru-RU" sz="1400" dirty="0"/>
              <a:t> </a:t>
            </a:r>
            <a:r>
              <a:rPr lang="ru-RU" sz="1400" dirty="0" err="1"/>
              <a:t>зайнятост</a:t>
            </a:r>
            <a:endParaRPr lang="ru-RU" sz="1400" dirty="0"/>
          </a:p>
          <a:p>
            <a:r>
              <a:rPr lang="ru-RU" sz="1400" b="1" dirty="0" err="1"/>
              <a:t>Профільна</a:t>
            </a:r>
            <a:r>
              <a:rPr lang="ru-RU" sz="1400" b="1" dirty="0"/>
              <a:t> </a:t>
            </a:r>
            <a:r>
              <a:rPr lang="ru-RU" sz="1400" b="1" dirty="0" err="1"/>
              <a:t>група</a:t>
            </a:r>
            <a:r>
              <a:rPr lang="ru-RU" sz="1400" b="1" dirty="0"/>
              <a:t> 2 </a:t>
            </a:r>
            <a:r>
              <a:rPr lang="ru-RU" sz="1400" b="1" dirty="0" err="1"/>
              <a:t>Високий</a:t>
            </a:r>
            <a:r>
              <a:rPr lang="ru-RU" sz="1400" b="1" dirty="0"/>
              <a:t> </a:t>
            </a:r>
            <a:r>
              <a:rPr lang="ru-RU" sz="1400" b="1" dirty="0" err="1"/>
              <a:t>рівень</a:t>
            </a:r>
            <a:r>
              <a:rPr lang="ru-RU" sz="1400" b="1" dirty="0"/>
              <a:t> </a:t>
            </a:r>
            <a:r>
              <a:rPr lang="ru-RU" sz="1400" b="1" dirty="0" err="1"/>
              <a:t>мотивації</a:t>
            </a:r>
            <a:r>
              <a:rPr lang="ru-RU" sz="1400" b="1" dirty="0"/>
              <a:t> до </a:t>
            </a:r>
            <a:r>
              <a:rPr lang="ru-RU" sz="1400" b="1" dirty="0" err="1"/>
              <a:t>працевлаштування</a:t>
            </a:r>
            <a:r>
              <a:rPr lang="ru-RU" sz="1400" b="1" dirty="0"/>
              <a:t> та </a:t>
            </a:r>
            <a:r>
              <a:rPr lang="ru-RU" sz="1400" b="1" dirty="0" err="1"/>
              <a:t>середній</a:t>
            </a:r>
            <a:r>
              <a:rPr lang="ru-RU" sz="1400" b="1" dirty="0"/>
              <a:t> </a:t>
            </a:r>
            <a:r>
              <a:rPr lang="ru-RU" sz="1400" b="1" dirty="0" err="1"/>
              <a:t>або</a:t>
            </a:r>
            <a:r>
              <a:rPr lang="ru-RU" sz="1400" b="1" dirty="0"/>
              <a:t> </a:t>
            </a:r>
            <a:r>
              <a:rPr lang="ru-RU" sz="1400" b="1" dirty="0" err="1"/>
              <a:t>низький</a:t>
            </a:r>
            <a:r>
              <a:rPr lang="ru-RU" sz="1400" b="1" dirty="0"/>
              <a:t> </a:t>
            </a:r>
            <a:r>
              <a:rPr lang="ru-RU" sz="1400" b="1" dirty="0" err="1"/>
              <a:t>потенціал</a:t>
            </a:r>
            <a:r>
              <a:rPr lang="ru-RU" sz="1400" b="1" dirty="0"/>
              <a:t> </a:t>
            </a:r>
            <a:r>
              <a:rPr lang="ru-RU" sz="1400" b="1" dirty="0" err="1"/>
              <a:t>працевлаштування</a:t>
            </a:r>
            <a:endParaRPr lang="ru-RU" sz="1400" dirty="0"/>
          </a:p>
          <a:p>
            <a:r>
              <a:rPr lang="ru-RU" sz="1400" dirty="0" err="1"/>
              <a:t>Опис</a:t>
            </a:r>
            <a:r>
              <a:rPr lang="ru-RU" sz="1400" dirty="0"/>
              <a:t> </a:t>
            </a:r>
            <a:r>
              <a:rPr lang="ru-RU" sz="1400" dirty="0" err="1"/>
              <a:t>профілю</a:t>
            </a:r>
            <a:endParaRPr lang="ru-RU" sz="1400" dirty="0"/>
          </a:p>
          <a:p>
            <a:r>
              <a:rPr lang="en-US" sz="1400" dirty="0"/>
              <a:t>▶ </a:t>
            </a:r>
            <a:r>
              <a:rPr lang="uk-UA" sz="1400" dirty="0"/>
              <a:t>наявність бажання працювати та активність у пошуку роботи; </a:t>
            </a:r>
            <a:endParaRPr lang="ru-RU" sz="1400" dirty="0"/>
          </a:p>
          <a:p>
            <a:r>
              <a:rPr lang="en-US" sz="1400" dirty="0"/>
              <a:t>▶</a:t>
            </a:r>
            <a:r>
              <a:rPr lang="uk-UA" sz="1400" dirty="0"/>
              <a:t> наявність навичок пошуку роботи, </a:t>
            </a:r>
            <a:r>
              <a:rPr lang="uk-UA" sz="1400" dirty="0" err="1"/>
              <a:t>самопрезентації</a:t>
            </a:r>
            <a:r>
              <a:rPr lang="uk-UA" sz="1400" dirty="0"/>
              <a:t>; </a:t>
            </a:r>
            <a:endParaRPr lang="ru-RU" sz="1400" dirty="0"/>
          </a:p>
          <a:p>
            <a:r>
              <a:rPr lang="en-US" sz="1400" dirty="0"/>
              <a:t>▶</a:t>
            </a:r>
            <a:r>
              <a:rPr lang="uk-UA" sz="1400" dirty="0"/>
              <a:t> недостатній рівень кваліфікації; </a:t>
            </a:r>
            <a:endParaRPr lang="ru-RU" sz="1400" dirty="0"/>
          </a:p>
          <a:p>
            <a:r>
              <a:rPr lang="en-US" sz="1400" dirty="0"/>
              <a:t>▶</a:t>
            </a:r>
            <a:r>
              <a:rPr lang="uk-UA" sz="1400" dirty="0"/>
              <a:t> відсутність професії; </a:t>
            </a:r>
            <a:endParaRPr lang="ru-RU" sz="1400" dirty="0"/>
          </a:p>
          <a:p>
            <a:r>
              <a:rPr lang="en-US" sz="1400" dirty="0"/>
              <a:t>▶</a:t>
            </a:r>
            <a:r>
              <a:rPr lang="uk-UA" sz="1400" dirty="0"/>
              <a:t> наявність спеціальності, що не користується попитом на ринку праці; </a:t>
            </a:r>
            <a:endParaRPr lang="ru-RU" sz="1400" dirty="0"/>
          </a:p>
          <a:p>
            <a:r>
              <a:rPr lang="en-US" sz="1400" dirty="0"/>
              <a:t>▶</a:t>
            </a:r>
            <a:r>
              <a:rPr lang="uk-UA" sz="1400" dirty="0"/>
              <a:t> відсутність стажу роботи; </a:t>
            </a:r>
            <a:endParaRPr lang="ru-RU" sz="1400" dirty="0"/>
          </a:p>
          <a:p>
            <a:r>
              <a:rPr lang="en-US" sz="1400" dirty="0"/>
              <a:t>▶</a:t>
            </a:r>
            <a:r>
              <a:rPr lang="uk-UA" sz="1400" dirty="0"/>
              <a:t> наявність тривалої перерви в роботі.</a:t>
            </a:r>
            <a:endParaRPr lang="ru-RU" sz="1400" dirty="0"/>
          </a:p>
          <a:p>
            <a:r>
              <a:rPr lang="uk-UA" sz="1400" dirty="0"/>
              <a:t>Програми сприяння зайнятості</a:t>
            </a:r>
            <a:endParaRPr lang="ru-RU" sz="1400" dirty="0"/>
          </a:p>
          <a:p>
            <a:r>
              <a:rPr lang="en-US" sz="1400" dirty="0"/>
              <a:t>▶</a:t>
            </a:r>
            <a:r>
              <a:rPr lang="uk-UA" sz="1400" dirty="0"/>
              <a:t> мінімальний базовий набір програм сприяння зайнятості; </a:t>
            </a:r>
            <a:endParaRPr lang="ru-RU" sz="1400" dirty="0"/>
          </a:p>
          <a:p>
            <a:r>
              <a:rPr lang="en-US" sz="1400" dirty="0"/>
              <a:t>▶</a:t>
            </a:r>
            <a:r>
              <a:rPr lang="uk-UA" sz="1400" dirty="0"/>
              <a:t> послуги з професійної орієнтації; </a:t>
            </a:r>
            <a:endParaRPr lang="ru-RU" sz="1400" dirty="0"/>
          </a:p>
          <a:p>
            <a:r>
              <a:rPr lang="en-US" sz="1400" dirty="0"/>
              <a:t>▶</a:t>
            </a:r>
            <a:r>
              <a:rPr lang="uk-UA" sz="1400" dirty="0"/>
              <a:t> послуги з професійного навчання; </a:t>
            </a:r>
            <a:endParaRPr lang="ru-RU" sz="1400" dirty="0"/>
          </a:p>
          <a:p>
            <a:r>
              <a:rPr lang="en-US" sz="1400" dirty="0"/>
              <a:t>▶</a:t>
            </a:r>
            <a:r>
              <a:rPr lang="uk-UA" sz="1400" dirty="0"/>
              <a:t> підбір громадських та інших робіт тимчасового характеру; </a:t>
            </a:r>
            <a:endParaRPr lang="ru-RU" sz="1400" dirty="0"/>
          </a:p>
          <a:p>
            <a:r>
              <a:rPr lang="en-US" sz="1400" dirty="0"/>
              <a:t>▶</a:t>
            </a:r>
            <a:r>
              <a:rPr lang="uk-UA" sz="1400" dirty="0"/>
              <a:t> орієнтація на підприємництво та </a:t>
            </a:r>
            <a:r>
              <a:rPr lang="uk-UA" sz="1400" dirty="0" err="1"/>
              <a:t>самозайнятість</a:t>
            </a:r>
            <a:r>
              <a:rPr lang="uk-UA" sz="1400" dirty="0"/>
              <a:t>; </a:t>
            </a:r>
            <a:endParaRPr lang="ru-RU" sz="1400" dirty="0"/>
          </a:p>
          <a:p>
            <a:r>
              <a:rPr lang="en-US" sz="1400" dirty="0"/>
              <a:t>▶</a:t>
            </a:r>
            <a:r>
              <a:rPr lang="uk-UA" sz="1400" dirty="0"/>
              <a:t> соціальний супровід при працевлаштуванні (за згодою безробітної особи).</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3077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fontScale="77500" lnSpcReduction="20000"/>
          </a:bodyPr>
          <a:lstStyle/>
          <a:p>
            <a:r>
              <a:rPr lang="uk-UA" sz="1400" b="1" dirty="0"/>
              <a:t>Профільна група 3 Середній або низький рівень мотивації до працевлаштування і середній або низький потенціал працевлаштування</a:t>
            </a:r>
            <a:endParaRPr lang="ru-RU" sz="1400" dirty="0"/>
          </a:p>
          <a:p>
            <a:r>
              <a:rPr lang="ru-RU" sz="1400" dirty="0" err="1"/>
              <a:t>Опис</a:t>
            </a:r>
            <a:r>
              <a:rPr lang="ru-RU" sz="1400" dirty="0"/>
              <a:t> </a:t>
            </a:r>
            <a:r>
              <a:rPr lang="ru-RU" sz="1400" dirty="0" err="1"/>
              <a:t>профілю</a:t>
            </a:r>
            <a:endParaRPr lang="ru-RU" sz="1400" dirty="0"/>
          </a:p>
          <a:p>
            <a:r>
              <a:rPr lang="uk-UA" sz="1400" dirty="0"/>
              <a:t>низький рівень кваліфікації; </a:t>
            </a:r>
            <a:endParaRPr lang="ru-RU" sz="1400" dirty="0"/>
          </a:p>
          <a:p>
            <a:r>
              <a:rPr lang="en-US" sz="1400" dirty="0"/>
              <a:t>▶</a:t>
            </a:r>
            <a:r>
              <a:rPr lang="uk-UA" sz="1400" dirty="0"/>
              <a:t> відсутність стажу роботи за спеціальністю (професією); </a:t>
            </a:r>
            <a:endParaRPr lang="ru-RU" sz="1400" dirty="0"/>
          </a:p>
          <a:p>
            <a:r>
              <a:rPr lang="en-US" sz="1400" dirty="0"/>
              <a:t>▶</a:t>
            </a:r>
            <a:r>
              <a:rPr lang="uk-UA" sz="1400" dirty="0"/>
              <a:t> відсутність навичок </a:t>
            </a:r>
            <a:r>
              <a:rPr lang="uk-UA" sz="1400" dirty="0" err="1"/>
              <a:t>самопрезентації</a:t>
            </a:r>
            <a:r>
              <a:rPr lang="uk-UA" sz="1400" dirty="0"/>
              <a:t>; </a:t>
            </a:r>
            <a:endParaRPr lang="ru-RU" sz="1400" dirty="0"/>
          </a:p>
          <a:p>
            <a:r>
              <a:rPr lang="en-US" sz="1400" dirty="0"/>
              <a:t>▶</a:t>
            </a:r>
            <a:r>
              <a:rPr lang="uk-UA" sz="1400" dirty="0"/>
              <a:t> наявність значних труднощів в процесі пошуку роботи.</a:t>
            </a:r>
            <a:endParaRPr lang="ru-RU" sz="1400" dirty="0"/>
          </a:p>
          <a:p>
            <a:r>
              <a:rPr lang="uk-UA" sz="1400" dirty="0"/>
              <a:t>Програми сприяння зайнятості</a:t>
            </a:r>
            <a:endParaRPr lang="ru-RU" sz="1400" dirty="0"/>
          </a:p>
          <a:p>
            <a:r>
              <a:rPr lang="uk-UA" sz="1400" dirty="0"/>
              <a:t>мінімальний базовий набір програм сприяння зайнятості; </a:t>
            </a:r>
            <a:endParaRPr lang="ru-RU" sz="1400" dirty="0"/>
          </a:p>
          <a:p>
            <a:r>
              <a:rPr lang="en-US" sz="1400" dirty="0"/>
              <a:t>▶</a:t>
            </a:r>
            <a:r>
              <a:rPr lang="uk-UA" sz="1400" dirty="0"/>
              <a:t> семінари з техніки пошуку роботи; </a:t>
            </a:r>
            <a:endParaRPr lang="ru-RU" sz="1400" dirty="0"/>
          </a:p>
          <a:p>
            <a:r>
              <a:rPr lang="en-US" sz="1400" dirty="0"/>
              <a:t>▶</a:t>
            </a:r>
            <a:r>
              <a:rPr lang="uk-UA" sz="1400" dirty="0"/>
              <a:t> ознайомлення з успішним досвідом інших клієнтів у пошуку роботи; </a:t>
            </a:r>
            <a:endParaRPr lang="ru-RU" sz="1400" dirty="0"/>
          </a:p>
          <a:p>
            <a:r>
              <a:rPr lang="en-US" sz="1400" dirty="0"/>
              <a:t>▶</a:t>
            </a:r>
            <a:r>
              <a:rPr lang="uk-UA" sz="1400" dirty="0"/>
              <a:t> орієнтація на підприємництво та </a:t>
            </a:r>
            <a:r>
              <a:rPr lang="uk-UA" sz="1400" dirty="0" err="1"/>
              <a:t>самозайнятість</a:t>
            </a:r>
            <a:r>
              <a:rPr lang="uk-UA" sz="1400" dirty="0"/>
              <a:t>; </a:t>
            </a:r>
            <a:endParaRPr lang="ru-RU" sz="1400" dirty="0"/>
          </a:p>
          <a:p>
            <a:r>
              <a:rPr lang="en-US" sz="1400" dirty="0"/>
              <a:t>▶</a:t>
            </a:r>
            <a:r>
              <a:rPr lang="uk-UA" sz="1400" dirty="0"/>
              <a:t> засоби психологічної підтримки із залученням партнерських організацій що надають соціальні, психологічні послуги; </a:t>
            </a:r>
            <a:endParaRPr lang="ru-RU" sz="1400" dirty="0"/>
          </a:p>
          <a:p>
            <a:r>
              <a:rPr lang="en-US" sz="1400" dirty="0"/>
              <a:t>▶</a:t>
            </a:r>
            <a:r>
              <a:rPr lang="uk-UA" sz="1400" dirty="0"/>
              <a:t> участь у мотиваційних заходах; </a:t>
            </a:r>
            <a:endParaRPr lang="ru-RU" sz="1400" dirty="0"/>
          </a:p>
          <a:p>
            <a:r>
              <a:rPr lang="en-US" sz="1400" dirty="0"/>
              <a:t>▶</a:t>
            </a:r>
            <a:r>
              <a:rPr lang="uk-UA" sz="1400" dirty="0"/>
              <a:t> послуги з професійної орієнтації; </a:t>
            </a:r>
            <a:endParaRPr lang="ru-RU" sz="1400" dirty="0"/>
          </a:p>
          <a:p>
            <a:r>
              <a:rPr lang="en-US" sz="1400" dirty="0"/>
              <a:t>▶</a:t>
            </a:r>
            <a:r>
              <a:rPr lang="uk-UA" sz="1400" dirty="0"/>
              <a:t> послуги з професійного навчання; </a:t>
            </a:r>
            <a:endParaRPr lang="ru-RU" sz="1400" dirty="0"/>
          </a:p>
          <a:p>
            <a:r>
              <a:rPr lang="en-US" sz="1400" dirty="0"/>
              <a:t>▶</a:t>
            </a:r>
            <a:r>
              <a:rPr lang="uk-UA" sz="1400" dirty="0"/>
              <a:t> підбір громадських та інших робіт тимчасового характеру; </a:t>
            </a:r>
            <a:endParaRPr lang="ru-RU" sz="1400" dirty="0"/>
          </a:p>
          <a:p>
            <a:r>
              <a:rPr lang="en-US" sz="1400" dirty="0"/>
              <a:t>▶</a:t>
            </a:r>
            <a:r>
              <a:rPr lang="uk-UA" sz="1400" dirty="0"/>
              <a:t> соціальний супровід при працевлаштуванні (за згодою безробітної особи).</a:t>
            </a:r>
            <a:endParaRPr lang="ru-RU" sz="1400" dirty="0"/>
          </a:p>
          <a:p>
            <a:r>
              <a:rPr lang="ru-RU" sz="1400" b="1" dirty="0" err="1"/>
              <a:t>Профільна</a:t>
            </a:r>
            <a:r>
              <a:rPr lang="ru-RU" sz="1400" b="1" dirty="0"/>
              <a:t> </a:t>
            </a:r>
            <a:r>
              <a:rPr lang="ru-RU" sz="1400" b="1" dirty="0" err="1"/>
              <a:t>група</a:t>
            </a:r>
            <a:r>
              <a:rPr lang="ru-RU" sz="1400" b="1" dirty="0"/>
              <a:t> 4 </a:t>
            </a:r>
            <a:r>
              <a:rPr lang="ru-RU" sz="1400" b="1" dirty="0" err="1"/>
              <a:t>Високий</a:t>
            </a:r>
            <a:r>
              <a:rPr lang="ru-RU" sz="1400" b="1" dirty="0"/>
              <a:t> </a:t>
            </a:r>
            <a:r>
              <a:rPr lang="ru-RU" sz="1400" b="1" dirty="0" err="1"/>
              <a:t>потенціал</a:t>
            </a:r>
            <a:r>
              <a:rPr lang="ru-RU" sz="1400" b="1" dirty="0"/>
              <a:t> </a:t>
            </a:r>
            <a:r>
              <a:rPr lang="ru-RU" sz="1400" b="1" dirty="0" err="1"/>
              <a:t>працевлаштування</a:t>
            </a:r>
            <a:r>
              <a:rPr lang="ru-RU" sz="1400" b="1" dirty="0"/>
              <a:t>, і </a:t>
            </a:r>
            <a:r>
              <a:rPr lang="ru-RU" sz="1400" b="1" dirty="0" err="1"/>
              <a:t>низький</a:t>
            </a:r>
            <a:r>
              <a:rPr lang="ru-RU" sz="1400" b="1" dirty="0"/>
              <a:t> </a:t>
            </a:r>
            <a:r>
              <a:rPr lang="ru-RU" sz="1400" b="1" dirty="0" err="1"/>
              <a:t>або</a:t>
            </a:r>
            <a:r>
              <a:rPr lang="ru-RU" sz="1400" b="1" dirty="0"/>
              <a:t> </a:t>
            </a:r>
            <a:r>
              <a:rPr lang="ru-RU" sz="1400" b="1" dirty="0" err="1"/>
              <a:t>середній</a:t>
            </a:r>
            <a:r>
              <a:rPr lang="ru-RU" sz="1400" b="1" dirty="0"/>
              <a:t> </a:t>
            </a:r>
            <a:r>
              <a:rPr lang="ru-RU" sz="1400" b="1" dirty="0" err="1"/>
              <a:t>рівень</a:t>
            </a:r>
            <a:r>
              <a:rPr lang="ru-RU" sz="1400" b="1" dirty="0"/>
              <a:t> </a:t>
            </a:r>
            <a:r>
              <a:rPr lang="ru-RU" sz="1400" b="1" dirty="0" err="1"/>
              <a:t>мотивації</a:t>
            </a:r>
            <a:r>
              <a:rPr lang="ru-RU" sz="1400" b="1" dirty="0"/>
              <a:t> до </a:t>
            </a:r>
            <a:r>
              <a:rPr lang="ru-RU" sz="1400" b="1" dirty="0" err="1"/>
              <a:t>працевлаштування</a:t>
            </a:r>
            <a:endParaRPr lang="ru-RU" sz="1400" dirty="0"/>
          </a:p>
          <a:p>
            <a:r>
              <a:rPr lang="ru-RU" sz="1400" dirty="0" err="1"/>
              <a:t>Опис</a:t>
            </a:r>
            <a:r>
              <a:rPr lang="ru-RU" sz="1400" dirty="0"/>
              <a:t> </a:t>
            </a:r>
            <a:r>
              <a:rPr lang="ru-RU" sz="1400" dirty="0" err="1"/>
              <a:t>профілю</a:t>
            </a:r>
            <a:endParaRPr lang="ru-RU" sz="1400" dirty="0"/>
          </a:p>
          <a:p>
            <a:r>
              <a:rPr lang="en-US" sz="1400" dirty="0"/>
              <a:t>▶</a:t>
            </a:r>
            <a:r>
              <a:rPr lang="uk-UA" sz="1400" dirty="0"/>
              <a:t>наявність професії, на яку є попит на ринку праці; </a:t>
            </a:r>
            <a:endParaRPr lang="ru-RU" sz="1400" dirty="0"/>
          </a:p>
          <a:p>
            <a:r>
              <a:rPr lang="en-US" sz="1400" dirty="0"/>
              <a:t>▶</a:t>
            </a:r>
            <a:r>
              <a:rPr lang="uk-UA" sz="1400" dirty="0"/>
              <a:t> наявність досвіду роботи за фахом (професією), вмінь та навичок; </a:t>
            </a:r>
            <a:endParaRPr lang="ru-RU" sz="1400" dirty="0"/>
          </a:p>
          <a:p>
            <a:r>
              <a:rPr lang="en-US" sz="1400" dirty="0"/>
              <a:t>▶</a:t>
            </a:r>
            <a:r>
              <a:rPr lang="uk-UA" sz="1400" dirty="0"/>
              <a:t> відсутність бажання працювати.</a:t>
            </a:r>
            <a:endParaRPr lang="ru-RU" sz="1400" dirty="0"/>
          </a:p>
          <a:p>
            <a:r>
              <a:rPr lang="uk-UA" sz="1400" dirty="0"/>
              <a:t>Програми сприяння зайнятості</a:t>
            </a:r>
            <a:endParaRPr lang="ru-RU" sz="1400" dirty="0"/>
          </a:p>
          <a:p>
            <a:r>
              <a:rPr lang="uk-UA" sz="1400" dirty="0"/>
              <a:t>мінімальний базовий набір програм сприяння зайнятості; </a:t>
            </a:r>
            <a:endParaRPr lang="ru-RU" sz="1400" dirty="0"/>
          </a:p>
          <a:p>
            <a:r>
              <a:rPr lang="en-US" sz="1400" dirty="0"/>
              <a:t>▶</a:t>
            </a:r>
            <a:r>
              <a:rPr lang="uk-UA" sz="1400" dirty="0"/>
              <a:t> ознайомлення з успішним досвідом інших клієнтів у пошуку роботи; </a:t>
            </a:r>
            <a:endParaRPr lang="ru-RU" sz="1400" dirty="0"/>
          </a:p>
          <a:p>
            <a:r>
              <a:rPr lang="en-US" sz="1400" dirty="0"/>
              <a:t>▶</a:t>
            </a:r>
            <a:r>
              <a:rPr lang="uk-UA" sz="1400" dirty="0"/>
              <a:t> семінари з техніки пошуку роботи; </a:t>
            </a:r>
            <a:endParaRPr lang="ru-RU" sz="1400" dirty="0"/>
          </a:p>
          <a:p>
            <a:r>
              <a:rPr lang="en-US" sz="1400" dirty="0"/>
              <a:t>▶</a:t>
            </a:r>
            <a:r>
              <a:rPr lang="uk-UA" sz="1400" dirty="0"/>
              <a:t> засоби психологічної підтримки із залученням партнерських організацій що надають соціальні, психологічні послуги; </a:t>
            </a:r>
            <a:endParaRPr lang="ru-RU" sz="1400" dirty="0"/>
          </a:p>
          <a:p>
            <a:r>
              <a:rPr lang="en-US" sz="1400" dirty="0"/>
              <a:t>▶</a:t>
            </a:r>
            <a:r>
              <a:rPr lang="uk-UA" sz="1400" dirty="0"/>
              <a:t> участь у мотиваційних заходах.</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96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116632"/>
            <a:ext cx="8640960" cy="6408711"/>
          </a:xfrm>
        </p:spPr>
        <p:txBody>
          <a:bodyPr>
            <a:normAutofit/>
          </a:bodyPr>
          <a:lstStyle/>
          <a:p>
            <a:r>
              <a:rPr lang="ru-RU" sz="1400" b="1" dirty="0" err="1"/>
              <a:t>Профільна</a:t>
            </a:r>
            <a:r>
              <a:rPr lang="ru-RU" sz="1400" b="1" dirty="0"/>
              <a:t> </a:t>
            </a:r>
            <a:r>
              <a:rPr lang="ru-RU" sz="1400" b="1" dirty="0" err="1"/>
              <a:t>група</a:t>
            </a:r>
            <a:r>
              <a:rPr lang="ru-RU" sz="1400" b="1" dirty="0"/>
              <a:t> 5 </a:t>
            </a:r>
            <a:r>
              <a:rPr lang="ru-RU" sz="1400" b="1" dirty="0" err="1"/>
              <a:t>Низький</a:t>
            </a:r>
            <a:r>
              <a:rPr lang="ru-RU" sz="1400" b="1" dirty="0"/>
              <a:t> </a:t>
            </a:r>
            <a:r>
              <a:rPr lang="ru-RU" sz="1400" b="1" dirty="0" err="1"/>
              <a:t>рівень</a:t>
            </a:r>
            <a:r>
              <a:rPr lang="ru-RU" sz="1400" b="1" dirty="0"/>
              <a:t> </a:t>
            </a:r>
            <a:r>
              <a:rPr lang="ru-RU" sz="1400" b="1" dirty="0" err="1"/>
              <a:t>мотивації</a:t>
            </a:r>
            <a:r>
              <a:rPr lang="ru-RU" sz="1400" b="1" dirty="0"/>
              <a:t> до </a:t>
            </a:r>
            <a:r>
              <a:rPr lang="ru-RU" sz="1400" b="1" dirty="0" err="1"/>
              <a:t>працевлаштування</a:t>
            </a:r>
            <a:r>
              <a:rPr lang="ru-RU" sz="1400" b="1" dirty="0"/>
              <a:t> і </a:t>
            </a:r>
            <a:r>
              <a:rPr lang="ru-RU" sz="1400" b="1" dirty="0" err="1"/>
              <a:t>низький</a:t>
            </a:r>
            <a:r>
              <a:rPr lang="ru-RU" sz="1400" b="1" dirty="0"/>
              <a:t> </a:t>
            </a:r>
            <a:r>
              <a:rPr lang="ru-RU" sz="1400" b="1" dirty="0" err="1"/>
              <a:t>потенціал</a:t>
            </a:r>
            <a:r>
              <a:rPr lang="ru-RU" sz="1400" b="1" dirty="0"/>
              <a:t> </a:t>
            </a:r>
            <a:r>
              <a:rPr lang="ru-RU" sz="1400" b="1" dirty="0" err="1"/>
              <a:t>працевлаштування</a:t>
            </a:r>
            <a:endParaRPr lang="ru-RU" sz="1400" dirty="0"/>
          </a:p>
          <a:p>
            <a:r>
              <a:rPr lang="ru-RU" sz="1400" dirty="0" err="1"/>
              <a:t>Опис</a:t>
            </a:r>
            <a:r>
              <a:rPr lang="ru-RU" sz="1400" dirty="0"/>
              <a:t> </a:t>
            </a:r>
            <a:r>
              <a:rPr lang="ru-RU" sz="1400" dirty="0" err="1"/>
              <a:t>профілю</a:t>
            </a:r>
            <a:endParaRPr lang="ru-RU" sz="1400" dirty="0"/>
          </a:p>
          <a:p>
            <a:r>
              <a:rPr lang="en-US" sz="1400" dirty="0"/>
              <a:t>▶</a:t>
            </a:r>
            <a:r>
              <a:rPr lang="uk-UA" sz="1400" dirty="0"/>
              <a:t>неготовність стати до праці; </a:t>
            </a:r>
            <a:endParaRPr lang="ru-RU" sz="1400" dirty="0"/>
          </a:p>
          <a:p>
            <a:r>
              <a:rPr lang="en-US" sz="1400" dirty="0"/>
              <a:t>▶</a:t>
            </a:r>
            <a:r>
              <a:rPr lang="uk-UA" sz="1400" dirty="0"/>
              <a:t> наявність тривалої перерви в роботі; </a:t>
            </a:r>
            <a:endParaRPr lang="ru-RU" sz="1400" dirty="0"/>
          </a:p>
          <a:p>
            <a:r>
              <a:rPr lang="en-US" sz="1400" dirty="0"/>
              <a:t>▶</a:t>
            </a:r>
            <a:r>
              <a:rPr lang="uk-UA" sz="1400" dirty="0"/>
              <a:t> відсутність досвіду роботи; </a:t>
            </a:r>
            <a:endParaRPr lang="ru-RU" sz="1400" dirty="0"/>
          </a:p>
          <a:p>
            <a:r>
              <a:rPr lang="en-US" sz="1400" dirty="0"/>
              <a:t>▶</a:t>
            </a:r>
            <a:r>
              <a:rPr lang="uk-UA" sz="1400" dirty="0"/>
              <a:t> наявність частих змін місця роботи; </a:t>
            </a:r>
            <a:endParaRPr lang="ru-RU" sz="1400" dirty="0"/>
          </a:p>
          <a:p>
            <a:r>
              <a:rPr lang="en-US" sz="1400" dirty="0"/>
              <a:t>▶</a:t>
            </a:r>
            <a:r>
              <a:rPr lang="uk-UA" sz="1400" dirty="0"/>
              <a:t> наявність звільнень за дисциплінарні порушення трудової дисципліни; </a:t>
            </a:r>
            <a:endParaRPr lang="ru-RU" sz="1400" dirty="0"/>
          </a:p>
          <a:p>
            <a:r>
              <a:rPr lang="en-US" sz="1400" dirty="0"/>
              <a:t>▶</a:t>
            </a:r>
            <a:r>
              <a:rPr lang="uk-UA" sz="1400" dirty="0"/>
              <a:t> налаштованість на максимально довге перебування в статусі безробітного; </a:t>
            </a:r>
            <a:endParaRPr lang="ru-RU" sz="1400" dirty="0"/>
          </a:p>
          <a:p>
            <a:r>
              <a:rPr lang="en-US" sz="1400" dirty="0"/>
              <a:t>▶</a:t>
            </a:r>
            <a:r>
              <a:rPr lang="uk-UA" sz="1400" dirty="0"/>
              <a:t> наявність серйозних проблем зі здоров’ям;</a:t>
            </a:r>
            <a:endParaRPr lang="ru-RU" sz="1400" dirty="0"/>
          </a:p>
          <a:p>
            <a:r>
              <a:rPr lang="en-US" sz="1400" dirty="0"/>
              <a:t>▶</a:t>
            </a:r>
            <a:r>
              <a:rPr lang="uk-UA" sz="1400" dirty="0"/>
              <a:t> відсутність професії (спеціальності) на ринку праці; </a:t>
            </a:r>
            <a:endParaRPr lang="ru-RU" sz="1400" dirty="0"/>
          </a:p>
          <a:p>
            <a:r>
              <a:rPr lang="en-US" sz="1400" dirty="0"/>
              <a:t>▶</a:t>
            </a:r>
            <a:r>
              <a:rPr lang="uk-UA" sz="1400" dirty="0"/>
              <a:t> не володіння необхідними навичками та вміннями пошуку роботи.</a:t>
            </a:r>
            <a:endParaRPr lang="ru-RU" sz="1400" dirty="0"/>
          </a:p>
          <a:p>
            <a:r>
              <a:rPr lang="ru-RU" sz="1400" dirty="0"/>
              <a:t>За результатами </a:t>
            </a:r>
            <a:r>
              <a:rPr lang="ru-RU" sz="1400" dirty="0" err="1"/>
              <a:t>профілювання</a:t>
            </a:r>
            <a:r>
              <a:rPr lang="ru-RU" sz="1400" dirty="0"/>
              <a:t> </a:t>
            </a:r>
            <a:r>
              <a:rPr lang="ru-RU" sz="1400" dirty="0" err="1"/>
              <a:t>заповнюється</a:t>
            </a:r>
            <a:r>
              <a:rPr lang="ru-RU" sz="1400" dirty="0"/>
              <a:t> </a:t>
            </a:r>
            <a:r>
              <a:rPr lang="ru-RU" sz="1400" dirty="0" err="1"/>
              <a:t>індивідуальний</a:t>
            </a:r>
            <a:r>
              <a:rPr lang="ru-RU" sz="1400" dirty="0"/>
              <a:t> </a:t>
            </a:r>
            <a:r>
              <a:rPr lang="ru-RU" sz="1400" dirty="0" err="1"/>
              <a:t>перелік</a:t>
            </a:r>
            <a:r>
              <a:rPr lang="ru-RU" sz="1400" dirty="0"/>
              <a:t> </a:t>
            </a:r>
            <a:r>
              <a:rPr lang="ru-RU" sz="1400" dirty="0" err="1"/>
              <a:t>заходів</a:t>
            </a:r>
            <a:r>
              <a:rPr lang="ru-RU" sz="1400" dirty="0"/>
              <a:t> та </a:t>
            </a:r>
            <a:r>
              <a:rPr lang="ru-RU" sz="1400" dirty="0" err="1"/>
              <a:t>послуг</a:t>
            </a:r>
            <a:r>
              <a:rPr lang="ru-RU" sz="1400" dirty="0"/>
              <a:t> </a:t>
            </a:r>
            <a:r>
              <a:rPr lang="ru-RU" sz="1400" dirty="0" err="1"/>
              <a:t>сприяння</a:t>
            </a:r>
            <a:r>
              <a:rPr lang="ru-RU" sz="1400" dirty="0"/>
              <a:t> </a:t>
            </a:r>
            <a:r>
              <a:rPr lang="ru-RU" sz="1400" dirty="0" err="1"/>
              <a:t>працевлаштуванню</a:t>
            </a:r>
            <a:r>
              <a:rPr lang="ru-RU" sz="1400" dirty="0"/>
              <a:t>, </a:t>
            </a:r>
            <a:r>
              <a:rPr lang="ru-RU" sz="1400" dirty="0" err="1"/>
              <a:t>що</a:t>
            </a:r>
            <a:r>
              <a:rPr lang="ru-RU" sz="1400" dirty="0"/>
              <a:t> </a:t>
            </a:r>
            <a:r>
              <a:rPr lang="ru-RU" sz="1400" dirty="0" err="1"/>
              <a:t>підписується</a:t>
            </a:r>
            <a:r>
              <a:rPr lang="ru-RU" sz="1400" dirty="0"/>
              <a:t> </a:t>
            </a:r>
            <a:r>
              <a:rPr lang="ru-RU" sz="1400" dirty="0" err="1"/>
              <a:t>безробітною</a:t>
            </a:r>
            <a:r>
              <a:rPr lang="ru-RU" sz="1400" dirty="0"/>
              <a:t> особою. </a:t>
            </a:r>
            <a:r>
              <a:rPr lang="ru-RU" sz="1400" dirty="0" err="1"/>
              <a:t>Фахівець</a:t>
            </a:r>
            <a:r>
              <a:rPr lang="ru-RU" sz="1400" dirty="0"/>
              <a:t> центру </a:t>
            </a:r>
            <a:r>
              <a:rPr lang="ru-RU" sz="1400" dirty="0" err="1"/>
              <a:t>зайнятості</a:t>
            </a:r>
            <a:r>
              <a:rPr lang="ru-RU" sz="1400" dirty="0"/>
              <a:t> з </a:t>
            </a:r>
            <a:r>
              <a:rPr lang="ru-RU" sz="1400" dirty="0" err="1"/>
              <a:t>працевлаштування</a:t>
            </a:r>
            <a:r>
              <a:rPr lang="ru-RU" sz="1400" dirty="0"/>
              <a:t> </a:t>
            </a:r>
            <a:r>
              <a:rPr lang="ru-RU" sz="1400" dirty="0" err="1"/>
              <a:t>додає</a:t>
            </a:r>
            <a:r>
              <a:rPr lang="ru-RU" sz="1400" dirty="0"/>
              <a:t> до </a:t>
            </a:r>
            <a:r>
              <a:rPr lang="ru-RU" sz="1400" dirty="0" err="1"/>
              <a:t>особової</a:t>
            </a:r>
            <a:r>
              <a:rPr lang="ru-RU" sz="1400" dirty="0"/>
              <a:t> </a:t>
            </a:r>
            <a:r>
              <a:rPr lang="ru-RU" sz="1400" dirty="0" err="1"/>
              <a:t>справи</a:t>
            </a:r>
            <a:r>
              <a:rPr lang="ru-RU" sz="1400" dirty="0"/>
              <a:t> </a:t>
            </a:r>
            <a:r>
              <a:rPr lang="ru-RU" sz="1400" dirty="0" err="1"/>
              <a:t>безробітної</a:t>
            </a:r>
            <a:r>
              <a:rPr lang="ru-RU" sz="1400" dirty="0"/>
              <a:t> особи: </a:t>
            </a:r>
          </a:p>
          <a:p>
            <a:r>
              <a:rPr lang="en-US" sz="1400" dirty="0"/>
              <a:t>▶</a:t>
            </a:r>
            <a:r>
              <a:rPr lang="ru-RU" sz="1400" dirty="0"/>
              <a:t> </a:t>
            </a:r>
            <a:r>
              <a:rPr lang="ru-RU" sz="1400" dirty="0" err="1"/>
              <a:t>заповнені</a:t>
            </a:r>
            <a:r>
              <a:rPr lang="ru-RU" sz="1400" dirty="0"/>
              <a:t> </a:t>
            </a:r>
            <a:r>
              <a:rPr lang="ru-RU" sz="1400" dirty="0" err="1"/>
              <a:t>анкети</a:t>
            </a:r>
            <a:r>
              <a:rPr lang="ru-RU" sz="1400" dirty="0"/>
              <a:t> та </a:t>
            </a:r>
            <a:r>
              <a:rPr lang="ru-RU" sz="1400" dirty="0" err="1"/>
              <a:t>результати</a:t>
            </a:r>
            <a:r>
              <a:rPr lang="ru-RU" sz="1400" dirty="0"/>
              <a:t> </a:t>
            </a:r>
            <a:r>
              <a:rPr lang="ru-RU" sz="1400" dirty="0" err="1"/>
              <a:t>їх</a:t>
            </a:r>
            <a:r>
              <a:rPr lang="ru-RU" sz="1400" dirty="0"/>
              <a:t> </a:t>
            </a:r>
            <a:r>
              <a:rPr lang="ru-RU" sz="1400" dirty="0" err="1"/>
              <a:t>обробки</a:t>
            </a:r>
            <a:r>
              <a:rPr lang="ru-RU" sz="1400" dirty="0"/>
              <a:t>; </a:t>
            </a:r>
          </a:p>
          <a:p>
            <a:r>
              <a:rPr lang="en-US" sz="1400" dirty="0"/>
              <a:t>▶</a:t>
            </a:r>
            <a:r>
              <a:rPr lang="ru-RU" sz="1400" dirty="0"/>
              <a:t> </a:t>
            </a:r>
            <a:r>
              <a:rPr lang="ru-RU" sz="1400" dirty="0" err="1"/>
              <a:t>заповнений</a:t>
            </a:r>
            <a:r>
              <a:rPr lang="ru-RU" sz="1400" dirty="0"/>
              <a:t> </a:t>
            </a:r>
            <a:r>
              <a:rPr lang="ru-RU" sz="1400" dirty="0" err="1"/>
              <a:t>перелік</a:t>
            </a:r>
            <a:r>
              <a:rPr lang="ru-RU" sz="1400" dirty="0"/>
              <a:t> </a:t>
            </a:r>
            <a:r>
              <a:rPr lang="ru-RU" sz="1400" dirty="0" err="1"/>
              <a:t>заходів</a:t>
            </a:r>
            <a:r>
              <a:rPr lang="ru-RU" sz="1400" dirty="0"/>
              <a:t> та </a:t>
            </a:r>
            <a:r>
              <a:rPr lang="ru-RU" sz="1400" dirty="0" err="1"/>
              <a:t>послуг</a:t>
            </a:r>
            <a:r>
              <a:rPr lang="ru-RU" sz="1400" dirty="0"/>
              <a:t> </a:t>
            </a:r>
            <a:r>
              <a:rPr lang="ru-RU" sz="1400" dirty="0" err="1"/>
              <a:t>сприяння</a:t>
            </a:r>
            <a:r>
              <a:rPr lang="ru-RU" sz="1400" dirty="0"/>
              <a:t> </a:t>
            </a:r>
            <a:r>
              <a:rPr lang="ru-RU" sz="1400" dirty="0" err="1"/>
              <a:t>працевлаштуванню</a:t>
            </a:r>
            <a:r>
              <a:rPr lang="ru-RU" sz="1400" dirty="0"/>
              <a:t>.</a:t>
            </a:r>
          </a:p>
          <a:p>
            <a:r>
              <a:rPr lang="uk-UA" sz="1400" dirty="0"/>
              <a:t> </a:t>
            </a:r>
            <a:endParaRPr lang="ru-RU" sz="1400" dirty="0"/>
          </a:p>
          <a:p>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526246"/>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TotalTime>
  <Words>7115</Words>
  <Application>Microsoft Office PowerPoint</Application>
  <PresentationFormat>Екран (4:3)</PresentationFormat>
  <Paragraphs>255</Paragraphs>
  <Slides>24</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24</vt:i4>
      </vt:variant>
    </vt:vector>
  </HeadingPairs>
  <TitlesOfParts>
    <vt:vector size="28" baseType="lpstr">
      <vt:lpstr>Georgia</vt:lpstr>
      <vt:lpstr>Times New Roman</vt:lpstr>
      <vt:lpstr>Trebuchet MS</vt:lpstr>
      <vt:lpstr>Воздушный поток</vt:lpstr>
      <vt:lpstr>Тема 2. Організація пошуку роботи. Визначення стратегії, тактики і практики пошуку роботи.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Організація пошуку роботи. Визначення стратегії, тактики і практики пошуку роботи. </dc:title>
  <dc:creator>Ann</dc:creator>
  <cp:lastModifiedBy>Viacheslav Tkachuk</cp:lastModifiedBy>
  <cp:revision>25</cp:revision>
  <dcterms:created xsi:type="dcterms:W3CDTF">2021-09-26T17:48:17Z</dcterms:created>
  <dcterms:modified xsi:type="dcterms:W3CDTF">2024-09-23T22:36:59Z</dcterms:modified>
</cp:coreProperties>
</file>