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1" r:id="rId6"/>
    <p:sldId id="260" r:id="rId7"/>
    <p:sldId id="266" r:id="rId8"/>
    <p:sldId id="259" r:id="rId9"/>
    <p:sldId id="265" r:id="rId10"/>
    <p:sldId id="267" r:id="rId11"/>
    <p:sldId id="264" r:id="rId12"/>
    <p:sldId id="263" r:id="rId13"/>
    <p:sldId id="268" r:id="rId14"/>
    <p:sldId id="273" r:id="rId15"/>
    <p:sldId id="262" r:id="rId16"/>
    <p:sldId id="274" r:id="rId17"/>
    <p:sldId id="271" r:id="rId18"/>
    <p:sldId id="275" r:id="rId19"/>
    <p:sldId id="272" r:id="rId20"/>
    <p:sldId id="27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4624-611C-226A-4480-703F945C7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845EF-2F2C-CE57-ED3C-1D454F2AB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039B-BCC1-F50A-8A46-6ADCCA07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9D4DA-42BE-58E0-EE5A-3D4A4567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9F0E2-DCFB-09FF-C40D-E02F08B8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E3AD-0E28-4E4A-DCCA-C10F7DBD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32E1F-B21A-9557-00C6-3B765F146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79B26-E4EF-038A-D0CA-02B34C5E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999F-0AC5-CF27-46E5-3933093E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AD2E-3D28-222C-D77C-4FBD2FAE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627C6-F9C0-F7AF-0674-1AEAB9E66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0EB67-A164-2512-25F8-2C84240CF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F3CDD-C81B-0C88-93BF-5335EE48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6C8B-C8D0-2B1A-F869-EC4F2FE1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AA0A-9F65-BEC2-A9E3-3BA91CDC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486A-4FEA-2A69-D04E-4F1FAE86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29D0-9959-FAD7-938F-0663E9F5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12FD-8A45-56EC-7F02-61C7C3E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54414-129F-C38C-6FCA-7FF86096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A183A-261C-6C10-3A38-516EB303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C259-C459-C022-941B-BB86D74F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AF8E5-9003-033B-6B75-6B47E2306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E8003-CF3C-BBFC-8453-C8435B73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DE8BB-02FA-DE02-0AFB-1B7A3744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7F2E-14AF-467A-AD90-14367584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D9D5-C200-391B-BE1C-26F31328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3028-71D6-3244-4943-97785BD95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6F50-25D3-EC0F-B25D-12AEA690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D4DB-B213-B33F-3C7B-2013A851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D435A-F008-B1F8-06A1-D80EE344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DD15D-6422-04B8-B2EF-C2AF5002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E520-0E2D-8733-67AC-683CC33C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3145A-F128-1CD9-F34C-2C3A0D512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09B97-5BB0-FC0B-E540-DFF02347B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A8E47-3F39-E38F-A8DF-9AC9BAC05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3537-8CB5-C81D-3855-7A59CD54F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931F0-79DE-E02E-0A37-0857533A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C04D9-8288-FC74-0F5E-439FAF47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61341-1B6D-838C-4095-8AE74A12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22A5-3DA1-5978-FBE6-B66CFB83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7EBAD-F5D5-5160-B08F-287CF280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73BD9-0923-FA7A-968A-EBB8DAC2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6AB69-B447-FAE5-7667-3BB4BC07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F94CC-D78F-4F12-DD70-D9F0A147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558EB-D2EE-794B-48D9-F31CD52D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F3913-8B81-CF69-1B67-EE7B6D95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329F-733F-C4C9-B5E5-48877422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A4EA-0B41-D0B1-6B4D-B0435274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67CBA-4180-BC4C-B778-7522F6980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AE861-B534-41AD-73A1-FBCB676C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9E149-37AE-B2C1-CE96-BFB5AB0F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2722-6EBD-78A7-D9DD-DD951CC1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9DCB-C149-0FEE-1D99-E4405069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B1571-C25C-83B4-101C-140F4EE46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FBF55-1885-F11D-179C-67C58E69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8314F-4123-57E8-9FA2-3C915F12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A387-4BF8-996E-F95C-22896892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7A09-8600-7F1F-C51E-1D1AED98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F3864-C61B-FC4E-D309-CA7A3305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93B70-B150-117F-D296-EC09741A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38A2-F6DD-8F77-8B6C-C16EF4188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3AB3F-B747-4D23-A1D6-A3D3F4AF7E7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4DE4-CAC6-2CD4-6566-02FEBD25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1316-33DB-BD32-A976-870EAF485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2AB9-1481-4C4A-9BCD-8F142E05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00CBA-3820-7F5A-DC6E-57018C1F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10" y="0"/>
            <a:ext cx="10601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4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1E03-E57E-50EF-5B02-FB50740C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" y="1112377"/>
            <a:ext cx="2907890" cy="1129378"/>
          </a:xfrm>
        </p:spPr>
        <p:txBody>
          <a:bodyPr/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Декоратор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6923-FF27-4738-808E-8871F813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7" y="3151188"/>
            <a:ext cx="4097594" cy="3306814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Декоратор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динамічно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додавати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нову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функціональність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загортаючи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їх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корисні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«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обгортки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».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E6E4B-BBFF-A943-8395-1C457AF7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594" y="1677066"/>
            <a:ext cx="6034990" cy="39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86A3E-4BDE-7230-4824-7CF86E3A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96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654D9-E887-7C87-7B30-C8D21F7D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081087"/>
            <a:ext cx="84105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2214-67AD-DEC2-FCC1-3D4A0128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8123" cy="1080217"/>
          </a:xfrm>
        </p:spPr>
        <p:txBody>
          <a:bodyPr/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Фасад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81FD7-0914-974A-85E0-A8742B27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39065" cy="4594840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Фасад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надає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простий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інтерфейс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складної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системи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бібліотеки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фреймворку.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CCFB4-183F-75BA-05CC-168BDCC1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93" y="719137"/>
            <a:ext cx="80486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2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A9AFE-A1CD-5C25-470A-C0CCEA2A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681037"/>
            <a:ext cx="84105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0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8B6BE-2F79-48CB-1149-FF55C7A0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147762"/>
            <a:ext cx="77247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EC25-043B-3026-FD87-C273DAB5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7155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Легковаговик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4FBA-EBB9-D196-EDEE-86F6A8C2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5013" cy="4761988"/>
          </a:xfrm>
        </p:spPr>
        <p:txBody>
          <a:bodyPr/>
          <a:lstStyle/>
          <a:p>
            <a:pPr marL="0" indent="0" algn="l">
              <a:buNone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Легковаговик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вмістити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більшу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кількість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відведеній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оперативній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пам’яті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Легковаговик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заощаджує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пам’ять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розподіляючи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спільний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стан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між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собою,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зберігання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однакових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кожному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627FE-C852-07DA-AC52-4666A0C7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439" y="3116825"/>
            <a:ext cx="4570836" cy="30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5E04D-ABEC-989F-4A7D-79E4CFD5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57150"/>
            <a:ext cx="850582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806D-1DA6-6743-F5BB-940A9C51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14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820-7C63-8680-52CB-D4B1F3F96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571"/>
            <a:ext cx="4215581" cy="4919304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Замісник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підставляти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замість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реальних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спеціальні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об’єкти-замінники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перехоплюють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до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оригінального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зробити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щось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1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1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після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передачі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виклику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оригіналові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A7507-1508-5FF9-7090-7958B5CB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185" y="587785"/>
            <a:ext cx="75533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93AF6-3617-1498-FFFE-4BF73A3A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83" y="170529"/>
            <a:ext cx="6353175" cy="280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7FC05-3FEC-7BDB-E4CC-77D4FBF3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64" y="3158458"/>
            <a:ext cx="81248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6037-6F49-3E0A-216D-1CBD638B5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07963"/>
            <a:ext cx="1622323" cy="883418"/>
          </a:xfrm>
        </p:spPr>
        <p:txBody>
          <a:bodyPr>
            <a:normAutofit fontScale="90000"/>
          </a:bodyPr>
          <a:lstStyle/>
          <a:p>
            <a:r>
              <a:rPr lang="uk-UA" dirty="0"/>
              <a:t>Міст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4E2DB-F01A-4953-0575-26BA070BA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56902"/>
            <a:ext cx="9144000" cy="1401097"/>
          </a:xfrm>
        </p:spPr>
        <p:txBody>
          <a:bodyPr>
            <a:normAutofit lnSpcReduction="10000"/>
          </a:bodyPr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Міст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який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розділяє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один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кілька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на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дві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окремі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ієрархії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абстракцію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та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реалізацію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дозволяючи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змінювати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код 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одній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гілці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класів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незалежно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від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іншої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24BBD-2E35-C0EB-57D4-EF6E10C8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68" y="166176"/>
            <a:ext cx="7320883" cy="52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2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37951-F9A9-7C95-7065-A455E3B9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361950"/>
            <a:ext cx="78295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39CCF-69A1-5F4F-01FF-5782308B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790700"/>
            <a:ext cx="8020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6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FD47C-B09E-4FCA-3573-A86F9C19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90587"/>
            <a:ext cx="73723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8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4B6F4-8D8F-5317-4A02-25061631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681162"/>
            <a:ext cx="6610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2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D4BB0-BE2D-0DEA-50F8-FBE810E8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066800"/>
            <a:ext cx="84296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BE01F-3765-A2FD-8A0D-C1751DDF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4762"/>
            <a:ext cx="8886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1217-CB56-4291-A3ED-F46A7309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6" y="1053383"/>
            <a:ext cx="4471219" cy="1149043"/>
          </a:xfrm>
        </p:spPr>
        <p:txBody>
          <a:bodyPr/>
          <a:lstStyle/>
          <a:p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Компонувальник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08F4-ADC9-D11F-ED0E-584F79DB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78" y="3429000"/>
            <a:ext cx="4372897" cy="3424801"/>
          </a:xfrm>
        </p:spPr>
        <p:txBody>
          <a:bodyPr/>
          <a:lstStyle/>
          <a:p>
            <a:pPr marL="0" indent="0">
              <a:buNone/>
            </a:pPr>
            <a:r>
              <a:rPr lang="ru-RU" b="1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Компонувальник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—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структурний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патерн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проектування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що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дає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змогу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згрупувати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декілька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об’єктів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у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деревоподібну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структуру, 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потім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працювати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з нею так,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ніби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це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одиничний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 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об’єкт</a:t>
            </a:r>
            <a:r>
              <a:rPr lang="ru-RU" b="0" i="0" dirty="0">
                <a:solidFill>
                  <a:srgbClr val="444444"/>
                </a:solidFill>
                <a:effectLst/>
                <a:latin typeface="PT Sans" panose="020B050302020302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42D3E-4510-2BCD-372C-1FEEB1974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67" y="557684"/>
            <a:ext cx="7118555" cy="5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5F413-9203-D717-CB9E-10D83E0E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119187"/>
            <a:ext cx="7877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531DC-C066-F3A9-98BD-AA842C08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557059"/>
            <a:ext cx="79438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4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185</Words>
  <Application>Microsoft Office PowerPoint</Application>
  <PresentationFormat>Widescreen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Office Theme</vt:lpstr>
      <vt:lpstr>PowerPoint Presentation</vt:lpstr>
      <vt:lpstr>Міст</vt:lpstr>
      <vt:lpstr>PowerPoint Presentation</vt:lpstr>
      <vt:lpstr>PowerPoint Presentation</vt:lpstr>
      <vt:lpstr>PowerPoint Presentation</vt:lpstr>
      <vt:lpstr>PowerPoint Presentation</vt:lpstr>
      <vt:lpstr>Компонувальник</vt:lpstr>
      <vt:lpstr>PowerPoint Presentation</vt:lpstr>
      <vt:lpstr>PowerPoint Presentation</vt:lpstr>
      <vt:lpstr>Декоратор</vt:lpstr>
      <vt:lpstr>PowerPoint Presentation</vt:lpstr>
      <vt:lpstr>PowerPoint Presentation</vt:lpstr>
      <vt:lpstr>Фасад</vt:lpstr>
      <vt:lpstr>PowerPoint Presentation</vt:lpstr>
      <vt:lpstr>PowerPoint Presentation</vt:lpstr>
      <vt:lpstr>Легковаговик</vt:lpstr>
      <vt:lpstr>PowerPoint Presentation</vt:lpstr>
      <vt:lpstr>Замісник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 Prazdnikov</dc:creator>
  <cp:lastModifiedBy>Oleksandr Prazdnikov</cp:lastModifiedBy>
  <cp:revision>2</cp:revision>
  <dcterms:created xsi:type="dcterms:W3CDTF">2024-04-15T07:32:12Z</dcterms:created>
  <dcterms:modified xsi:type="dcterms:W3CDTF">2024-04-15T09:25:41Z</dcterms:modified>
</cp:coreProperties>
</file>