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544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Helvetica Neue</vt:lpstr>
      <vt:lpstr>Montserrat</vt:lpstr>
      <vt:lpstr>Roboto</vt:lpstr>
      <vt:lpstr>Times New Roman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Пользователь Windows</cp:lastModifiedBy>
  <cp:revision>1</cp:revision>
  <dcterms:created xsi:type="dcterms:W3CDTF">2024-02-19T08:39:11Z</dcterms:created>
  <dcterms:modified xsi:type="dcterms:W3CDTF">2024-04-05T06:42:27Z</dcterms:modified>
</cp:coreProperties>
</file>