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2" r:id="rId9"/>
    <p:sldId id="264" r:id="rId10"/>
    <p:sldId id="266" r:id="rId11"/>
    <p:sldId id="265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98"/>
    <p:restoredTop sz="96405"/>
  </p:normalViewPr>
  <p:slideViewPr>
    <p:cSldViewPr snapToGrid="0">
      <p:cViewPr varScale="1">
        <p:scale>
          <a:sx n="120" d="100"/>
          <a:sy n="120" d="100"/>
        </p:scale>
        <p:origin x="19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1473DC-AF92-7B3A-8D07-31C7715DE2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3175">
              <a:spcAft>
                <a:spcPts val="0"/>
              </a:spcAft>
            </a:pPr>
            <a:b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b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b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b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ОСОБЛИВОСТІ МАРКЕТИНГОВОЇ ПОЛІТИКИ РОЗПОДІЛУ В СИСТЕМАХ ПРЯМОГО ТА ІНТЕРАКТИВНОГО МАРКЕТИНГУ</a:t>
            </a:r>
            <a:b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b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976663-C82F-9D60-C151-41D349691F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6431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8D61D7BE-3178-8C80-5C57-8DA7074CE3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5" y="787503"/>
            <a:ext cx="11676063" cy="5298868"/>
          </a:xfrm>
        </p:spPr>
      </p:pic>
    </p:spTree>
    <p:extLst>
      <p:ext uri="{BB962C8B-B14F-4D97-AF65-F5344CB8AC3E}">
        <p14:creationId xmlns:p14="http://schemas.microsoft.com/office/powerpoint/2010/main" val="1446278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sz="1800" b="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Мобільна</a:t>
            </a:r>
            <a:r>
              <a:rPr lang="ru-RU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новим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поняттям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ринку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позначає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сукупність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пов'язаних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просуванням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різноманітних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мобільного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інструментами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мобільної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мобікод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двовимірний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штрих-код,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передається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абонентам по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SMS 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зчитується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спеціальним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сканером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пред'явлення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підтверджуючи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право абонента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спеціальними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умовами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знижками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накопичувальними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бонусами, пропуском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закриті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заходи;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 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Quick </a:t>
            </a:r>
            <a:r>
              <a:rPr lang="en-US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ResponseCode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(QR-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код) 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представляє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чорно-білу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картинку як альтернативу штрих-коду, яка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фотокамери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мобільного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телефону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миттєво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розшифровується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певне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спосіб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шифрувати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текстові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графічні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зображення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WAP 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WEB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посилання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група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мобільних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Click To 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мобільного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маркетингу, коли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автоматично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»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посилання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дзвінок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надсилання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.).</a:t>
            </a:r>
          </a:p>
          <a:p>
            <a:pPr algn="just">
              <a:spcAft>
                <a:spcPts val="0"/>
              </a:spcAft>
            </a:pPr>
            <a:r>
              <a:rPr lang="en-US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YouTube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 канал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поширення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необмежені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По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змісту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YouTube 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величезне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співтовариство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регулярно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переглядають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ролики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обмінюються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ними. Одним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дієвих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інструментів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TrueView.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Відеооголошення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TrueView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глядачам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YouTube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вибирати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яку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відеорекламу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бачитимуть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коли,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націленість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аудиторію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знижує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повязані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переглядом.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902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два типи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оголошень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TrueView.</a:t>
            </a:r>
          </a:p>
          <a:p>
            <a:pPr algn="just">
              <a:spcAft>
                <a:spcPts val="0"/>
              </a:spcAft>
            </a:pP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In-stream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показувати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відтворення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YouTube,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партнерських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відеосайтах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додатках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Глядачі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пропускати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через 5 секунд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початку перегляду.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просувати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бренди й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той час, коли люди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дивляться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video discovery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відображаються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місцях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де люди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шукають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вміст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 на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YouTube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результатах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поруч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пов’язаними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й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домашній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сторінці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), 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партнерських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сайтах і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додатках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спонукають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глядачів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натиснути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значок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переглянути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Таким чином рекламу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дивляться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зацікавлені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відкриває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широкі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популяризації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), так  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1266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>
            <a:normAutofit fontScale="92500" lnSpcReduction="20000"/>
          </a:bodyPr>
          <a:lstStyle/>
          <a:p>
            <a:pPr marR="3175" algn="just">
              <a:spcAft>
                <a:spcPts val="0"/>
              </a:spcAft>
            </a:pPr>
            <a:r>
              <a:rPr lang="ru-RU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10.4. </a:t>
            </a:r>
            <a:r>
              <a:rPr lang="ru-RU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Електронна</a:t>
            </a:r>
            <a:r>
              <a:rPr lang="ru-RU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торгівля</a:t>
            </a:r>
            <a:endParaRPr lang="ru-RU" sz="18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поняття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авторських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офіційних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визначень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узагальнити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офіційні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європейської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комісії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кооперації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світової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СОТ), то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товарно-грошового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формі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купівлі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-продажу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базі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широко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трактується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поняття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Комісією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ООН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міжнародного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торгового права (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UNCITRAL):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купівлі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-продажу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способом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телекомунікаційних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мереж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фінансово-економічних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інструментів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обидва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містять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купівлю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-продаж,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засобами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причому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віртуальному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режимі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відміну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комерції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охоплює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не весь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товарно-грошового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пов'язана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купівлею-продажем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твердження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належить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стосується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діапазон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тут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значно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ширше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Але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комерція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поняття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складніше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Остання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комерції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Будучи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динамічною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моделлю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ведення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розвивається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швидкими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темпами, але й широкомасштабно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охоплює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установлення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контакту (не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фізичного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"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 і "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продавцем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";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обмін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комерційною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цикл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інформаційного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супроводу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демонстрація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консультація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конкурентоспроможність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товару;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продаж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продуктів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взаєморозрахунки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(у тому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переказу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грошей,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кредитних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карток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грошей);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процесом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доставки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вказаною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ним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адресою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післяпродажне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5475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/>
          <a:lstStyle/>
          <a:p>
            <a:pPr algn="just"/>
            <a:r>
              <a:rPr lang="ru-RU" sz="1800" b="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електронної</a:t>
            </a:r>
            <a:r>
              <a:rPr lang="ru-RU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sz="1800" b="1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формату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наведені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розширені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звужені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відрізняється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реальної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притаманні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характерні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риси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них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виділити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головні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Віртуальність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— брак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контакту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фізичними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особами-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суб'єктами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купівлі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-продажу,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режимі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on-line. 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Реально ж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режимі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off-line, 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безпосередній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фізичний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контакт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обов'язковий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адекватне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інформаційне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інтерфейсу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німого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діалогу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Глобальність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— брак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часових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просторових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адміністративних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соціально-демографічних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асортиментно-товарних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меж.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Динамічність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спроможність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on-line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моментальних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адаптації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умов.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спроможність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економічні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соціальний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ефект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відрізняють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характерні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риси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бракує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реальних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традиційних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формах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18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5102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>
            <a:normAutofit lnSpcReduction="10000"/>
          </a:bodyPr>
          <a:lstStyle/>
          <a:p>
            <a:pPr marR="3175" algn="just">
              <a:spcAft>
                <a:spcPts val="0"/>
              </a:spcAft>
            </a:pP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10.1. 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прямого маркетингу</a:t>
            </a:r>
            <a:endParaRPr lang="ru-RU" sz="18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marR="3175"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Прямий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маркетинг 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комплекс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успішно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вибудовують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прямі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персонально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кожним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встановлюють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ними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тривалі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взаємовигідні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відносини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носять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двосторонній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характер: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застосовуючи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інструменти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direct marketing,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продавець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звертається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але й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встановлює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ефективний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зворотний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зв'язок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отримуючи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реакцію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Суть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прямого маркетингу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сформулювати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як «маркетинг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прямої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»,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припускають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безпосереднє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(і, як правило,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персональне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звернення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них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інструменти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</a:t>
            </a:r>
            <a:r>
              <a:rPr lang="en-US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direct mail,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кур'єрська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доставка, телемаркетинг, факс-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розсилка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en-US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e-mail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розсилання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Індивідуальний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підхід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кожного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дозволить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дізнатися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а значить,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переконливе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Не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менш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важливий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аспект -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тривалих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представниками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аудиторії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лояльності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прямого маркетингу.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Персональне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знайомство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дозволить вам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пропонувати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для них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привабливими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і таким чином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встановлювати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тривалі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відносини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До того ж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маркетинг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відображає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тенденцію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більшої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цілеспря-мованості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індивідуалізації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маркетингу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найрозвинутішою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формою маркетингу.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має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переваги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1. Покупки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вдома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зручні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 вони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зберігають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час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великої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порівнювати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переглядаючи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поштові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каталоги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користуючись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продажу,  а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потім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замовляти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3. 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виробничого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призначення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дізнатися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витрачаючи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часу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зустрічі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торговими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агентами.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8262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/>
          <a:lstStyle/>
          <a:p>
            <a:pPr marR="3175"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маркетинг приносить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вигоду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самим маркетологам,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1. Вони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отримати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перелік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адрес,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адреси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практично будь-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допомагає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персоналізувати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оформити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Користуючись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сучасними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технологіями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спеціаліст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прямого маркетингу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вибрати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невелику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окремого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підготувати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маркетингову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враховуючи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потреби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бажання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відіслати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індивідуальних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засобах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3. 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Спеціаліст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прямого маркетингу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підтримувати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тривалі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кожним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підрозділ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Nestle,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дитячим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харчуванням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веде базу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молодих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батьків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ключових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етапах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дитини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відсилає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поштою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розроблені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персонально для них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пакети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знижок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4. 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маркетинг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актуальність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вручити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проспекти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необхідний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час.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5. 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вивчити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альтернативні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поширення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змісту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6. 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маркетинг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конфіденційність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спеціалістів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прямого маркетингу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недоступною для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0339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>
            <a:normAutofit lnSpcReduction="10000"/>
          </a:bodyPr>
          <a:lstStyle/>
          <a:p>
            <a:pPr marR="3175" algn="just">
              <a:spcAft>
                <a:spcPts val="0"/>
              </a:spcAft>
            </a:pPr>
            <a:r>
              <a:rPr lang="ru-RU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10.2. </a:t>
            </a:r>
            <a:r>
              <a:rPr lang="ru-RU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прямого маркетингу</a:t>
            </a:r>
            <a:endParaRPr lang="ru-RU" sz="18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прямого маркетингу: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а) 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особистий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продаж;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б)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пряме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поштове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розсилання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в) 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телефонний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маркетинг;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г)   телемаркетинг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негайного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відгуку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д)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купівлі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режимі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Директ-мейл маркетинг по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інерції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називають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прямою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поштовою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рекламою, так  як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комунікатор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звертається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до  адресата  з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письмовим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посланням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відправляється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по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  При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у  директ- мейл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визначених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подібностей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  рекламою,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прямого маркетингу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віднесено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деяким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принципово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комунікаційним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характеристикам.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по-перше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безпосередній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характер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По-друге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особистий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характер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звернення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(в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неособистий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).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деяких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одержувача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звернень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директ-мейл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звертається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відмітити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сфокусованість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звернення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конкретній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аудиторії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одного  рекламного  контакт у  за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засобу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Каталог - маркетинг  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метод прямого маркетингу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каталогів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розсилаються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продаються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магазинах. Каталоги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традиційно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представляють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собою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багатосторінкові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проспекти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фотографіями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  них.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Однак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в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теперішній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час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підхід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кардинально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переглядається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 і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носіями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комерційної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все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частіше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відеоролики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- каталоги.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зворотна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реакція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одержувача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звернення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по  телефону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відправка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на  адресу,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вказану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відправником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письмове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товар,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розміщений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каталозі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0449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/>
          <a:lstStyle/>
          <a:p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Телефон - маркетинг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контакту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принаймні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першого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комунікатором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адресатом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телефону. Дана форма прямого маркетингу особливо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ефективна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при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встановленні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першого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контакту,  як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попередня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стадія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 «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плацдарму» для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прийомів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персонального продажу,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посилання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до адресата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Телемаркетинг прямого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відгуку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називають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«магазином  на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дивані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».  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найпростішому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варіанті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телеканалів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демонструються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так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звані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infomercials,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представляють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собою,  як  правило, 15-30-хвилинні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посвячені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конкретним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товарам.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заявляє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про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намір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запропонований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товар,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подзвонивши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вказаному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передачі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номеру телефону.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кур’єр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поставляє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замовлений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товар до дому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найновіших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телевізійних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кабельних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сіток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дозволяють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здійснити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покупку,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без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допомоги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телефонного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зв’язку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натисненням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однієї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кнопки.  Таким  чином,  покупка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здійснюватись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дійсно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лежачи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дивані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»</a:t>
            </a:r>
          </a:p>
          <a:p>
            <a:pPr marR="3175"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директ-мейл  та  телемаркетингу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об’єднати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в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нову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комунікаційну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як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-маркетинг.  Глобальна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комп’ютерна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мережа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Internet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об’єднує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3,5 млрд.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8429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/>
          <a:lstStyle/>
          <a:p>
            <a:pPr marR="3175" algn="just">
              <a:spcAft>
                <a:spcPts val="0"/>
              </a:spcAft>
            </a:pPr>
            <a:r>
              <a:rPr lang="ru-RU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10.3. </a:t>
            </a:r>
            <a:r>
              <a:rPr lang="ru-RU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інтерактивного</a:t>
            </a:r>
            <a:r>
              <a:rPr lang="ru-RU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маркетингу</a:t>
            </a:r>
            <a:endParaRPr lang="ru-RU" sz="18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800" b="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Інтерактивний</a:t>
            </a:r>
            <a:r>
              <a:rPr lang="ru-RU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маркетинг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вид маркетингу,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Інтернету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як каналу для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донесення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потенційним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клієнтам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метою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подальшого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їхнього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візиту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сайт для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генерації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лідів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(заявок).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як канал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володіє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можливостями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практично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існуючих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чіткий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таргетинг 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механізм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виділити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всієї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аудиторії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певним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критеріям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аудиторію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),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показати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підбирати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аудиторію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за будь-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ознакою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географічною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віковою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статевою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професійною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хобі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оперативність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швидко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замінити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змінити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зворотній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зв'язок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взаємодія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Інтерактивна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формує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товару не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активної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а й на весь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швидка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–  не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потрібно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чекати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тривалого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періоду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підбити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невисока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Не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кожна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компанія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дозволити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трансляцію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телебаченні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публікацію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глянці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5068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>
            <a:normAutofit fontScale="92500" lnSpcReduction="20000"/>
          </a:bodyPr>
          <a:lstStyle/>
          <a:p>
            <a:r>
              <a:rPr lang="ru-RU" sz="1800" b="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Пошукове</a:t>
            </a:r>
            <a:r>
              <a:rPr lang="ru-RU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комплексу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спрямованих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видимості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системах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метою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переходів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органічного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ключовими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словами,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для тематики сайту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власник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Даний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три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етапи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1. 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Складання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семантичного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ядра сайту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оцінити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розмір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аудиторії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сайту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потенційну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відвідуваність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сайту.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складанням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семантичного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ядра сайту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увазі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словосполучень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надалі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буде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розкручуватися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сайт, 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популярності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Даний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етап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себе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детальний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контентного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наповнення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сайту,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ключових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зустрічаються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сторінках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ресурсу, 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сайтів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2. 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Пошукова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оптимізація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сайту (</a:t>
            </a:r>
            <a:r>
              <a:rPr lang="en-US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SEO)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включає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себе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оптимізацію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сайту і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змісту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сторінок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даному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аналізується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коректується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текстове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наповнення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сайту,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підбираються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розміщуються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оптимальним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чином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ключові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фрази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копірайтинг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написання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унікальних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статей,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обов’язковому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порядку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містити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ключові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слова.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3. 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Пошукове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відбувається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реєстрація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сайту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партнерських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тематичних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каталогах,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статей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посиланнями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сайт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системах.</a:t>
            </a:r>
          </a:p>
          <a:p>
            <a:pPr algn="just">
              <a:spcAft>
                <a:spcPts val="0"/>
              </a:spcAft>
            </a:pPr>
            <a:r>
              <a:rPr lang="ru-RU" sz="1800" b="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Контекстна</a:t>
            </a:r>
            <a:r>
              <a:rPr lang="ru-RU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реклама (</a:t>
            </a:r>
            <a:r>
              <a:rPr lang="en-US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PPC) 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розміщується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сторінках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видачі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систем,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тематичних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майданчиках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запитом,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заданим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користувачем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Контекстна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реклама,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реклама, яка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поточним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зацікавленостям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часом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набуває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все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більшої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популярності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Інтернеті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вона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перспективних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напрямків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сайтів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різновид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пошукової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найшвидшим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найнадійнішим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способом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сайт,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важливою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-маркетингу.</a:t>
            </a:r>
            <a:endParaRPr lang="en-US" sz="18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Шукаєш</a:t>
            </a:r>
            <a:r>
              <a:rPr lang="ru-RU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«ремонт </a:t>
            </a:r>
            <a:r>
              <a:rPr lang="ru-RU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холодильників</a:t>
            </a:r>
            <a:r>
              <a:rPr lang="ru-RU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Житомир» → у </a:t>
            </a:r>
            <a:r>
              <a:rPr lang="ru-RU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видачі</a:t>
            </a:r>
            <a:r>
              <a:rPr lang="ru-RU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ru-RU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2–4 рядки — </a:t>
            </a:r>
            <a:r>
              <a:rPr lang="ru-RU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контекстна</a:t>
            </a:r>
            <a:r>
              <a:rPr lang="ru-RU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 </a:t>
            </a:r>
            <a:r>
              <a:rPr lang="ru-RU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сервісів</a:t>
            </a:r>
            <a:r>
              <a:rPr lang="ru-RU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читаєш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статтю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«як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смартфон» →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поруч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бачиш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банер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рекламою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Samsung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iPhone.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Дивишся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відеоогляд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косметику → перед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рекомендаціях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 магазину косметики.</a:t>
            </a:r>
            <a:endParaRPr lang="ru-RU" dirty="0"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8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729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676993" cy="6474372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Переваги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контекстної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реклами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відвідувача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напрямах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великою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конкуренцією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Реклама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показується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людям,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шукають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необхідним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товарам,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послугам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показується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цільовим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відвідувачам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сайту.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таргетинга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виключно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аудиторію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охопити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регіони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зацікавлений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рекламодавець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Високий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довіри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систем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отримати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великий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відсоток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конвертації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відвідувачів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тому,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контекстна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підбудовується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контекст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налаштовується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тематично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географічно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певні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спостерігати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виду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порівнянні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банерною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рекламою,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необхідності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платити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за контакт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нецільовою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аудиторією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3. 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невеликим бюджетом.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Контекстні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проводитися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бюджеті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100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доларів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/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місяць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 оплати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заснований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оплаті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кліки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 рекламному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оголошенню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не за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покази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 при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банерній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рекламі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фіксований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бюджет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низьку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4. 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Необмежене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ключових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запитів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ключових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запитів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використовуються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контекстних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кампаніях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обмежуватися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бюджетом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самої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5. 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Швидкий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ефект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гнучкі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інструменти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керування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рекламною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кампанією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контекстна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майже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миттєвий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результат.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бути запущена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найкоротші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терміни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Приплив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відвідувачів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чекати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хвилин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запуску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необхідності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внесення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режимі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реального часу, 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миттєвої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зупинки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отримувати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статистику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режимі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реального часу,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контролювати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хід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гнучкий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інструмент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рекламною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кампанією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прогнозування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5585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EA583F-2E11-1C10-8A6E-7DB5803A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99697"/>
            <a:ext cx="11846991" cy="6474372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sz="1800" b="0" i="1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Банерна</a:t>
            </a:r>
            <a:r>
              <a:rPr lang="ru-RU" sz="1800" b="0" i="1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медійна</a:t>
            </a:r>
            <a:r>
              <a:rPr lang="ru-RU" sz="1800" b="0" i="1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реклама</a:t>
            </a:r>
            <a:r>
              <a:rPr lang="ru-RU" sz="1800" b="0" i="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 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графічних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зображень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статичних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анімованих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відео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промоблокамі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з метою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 товар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подію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бренду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банери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розміщуються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тематичних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сайтів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інформаційні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новинні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розважальні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ресурси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з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певними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умовами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таргетингу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географія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стать,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інтереси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>
              <a:spcAft>
                <a:spcPts val="0"/>
              </a:spcAft>
            </a:pPr>
            <a:r>
              <a:rPr lang="ru-RU" sz="1800" b="0" i="1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Реклама в </a:t>
            </a:r>
            <a:r>
              <a:rPr lang="ru-RU" sz="1800" b="0" i="1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соціальних</a:t>
            </a:r>
            <a:r>
              <a:rPr lang="ru-RU" sz="1800" b="0" i="1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медіа</a:t>
            </a:r>
            <a:r>
              <a:rPr lang="ru-RU" sz="1800" b="0" i="1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en-US" sz="1800" b="0" i="1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SMM </a:t>
            </a:r>
            <a:r>
              <a:rPr lang="en-US" sz="1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 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маркетинг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медіа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суть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формуванні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спільнот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навколо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сторінки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бренду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певній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соціальній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показу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оголошень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доступна в будь-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великій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соціальній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Facebook 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 </a:t>
            </a:r>
            <a:r>
              <a:rPr lang="en-US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Instagram.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Унікальність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медіа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в тому,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вони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дають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підприємству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взаємодіяти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безпосеред</a:t>
            </a:r>
            <a:r>
              <a:rPr lang="en-US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ьо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без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нав’язливої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традиційних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компанія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створює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сторінку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продукту (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  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мережах,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залишати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коментарі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рекомендації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огляди,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задавати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взаємодіяти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один з одним,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обговорити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компанію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бренд, продукт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Будь-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споживацький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відгук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коментар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позитивний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негативний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залишений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користувачем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каталізатором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користувача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і, як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наслідок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спонукати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відмови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тієї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бренда, товару,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Типи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повідомлень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медіа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представлено в </a:t>
            </a:r>
            <a:r>
              <a:rPr lang="ru-RU" sz="1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таблиці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10.1.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52930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</TotalTime>
  <Words>2764</Words>
  <Application>Microsoft Macintosh PowerPoint</Application>
  <PresentationFormat>Широкоэкранный</PresentationFormat>
  <Paragraphs>86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Facet</vt:lpstr>
      <vt:lpstr>    ОСОБЛИВОСТІ МАРКЕТИНГОВОЇ ПОЛІТИКИ РОЗПОДІЛУ В СИСТЕМАХ ПРЯМОГО ТА ІНТЕРАКТИВНОГО МАРКЕТИНГУ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ОСОБЛИВОСТІ МАРКЕТИНГОВОЇ ПОЛІТИКИ РОЗПОДІЛУ В СИСТЕМАХ ПРЯМОГО ТА ІНТЕРАКТИВНОГО МАРКЕТИНГУ   </dc:title>
  <dc:creator>Александр Ткачук</dc:creator>
  <cp:lastModifiedBy>Александр Ткачук</cp:lastModifiedBy>
  <cp:revision>10</cp:revision>
  <dcterms:created xsi:type="dcterms:W3CDTF">2026-04-12T14:53:26Z</dcterms:created>
  <dcterms:modified xsi:type="dcterms:W3CDTF">2026-04-21T10:18:10Z</dcterms:modified>
</cp:coreProperties>
</file>