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9" r:id="rId4"/>
    <p:sldId id="270" r:id="rId5"/>
    <p:sldId id="271" r:id="rId6"/>
    <p:sldId id="277" r:id="rId7"/>
    <p:sldId id="278" r:id="rId8"/>
    <p:sldId id="276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352928" cy="4537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Тема </a:t>
            </a:r>
            <a:r>
              <a:rPr lang="uk-UA" sz="36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3. </a:t>
            </a:r>
            <a:r>
              <a:rPr lang="uk-UA" sz="3600" b="1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Національна </a:t>
            </a:r>
            <a:r>
              <a:rPr lang="uk-UA" sz="36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еліта </a:t>
            </a:r>
            <a:endParaRPr lang="uk-UA" sz="3600" b="1" dirty="0" smtClean="0">
              <a:latin typeface="Times New Roman" panose="02020603050405020304" pitchFamily="18" charset="0"/>
              <a:ea typeface="TimesNewRomanPSMT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як </a:t>
            </a:r>
            <a:r>
              <a:rPr lang="uk-UA" sz="36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фактор державотворення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NewRomanPSMT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Еліта</a:t>
            </a:r>
            <a:r>
              <a:rPr lang="uk-UA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(від </a:t>
            </a:r>
            <a:r>
              <a:rPr lang="uk-UA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фр</a:t>
            </a:r>
            <a:r>
              <a:rPr lang="uk-UA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elite — </a:t>
            </a:r>
            <a:r>
              <a:rPr lang="uk-UA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найкращий, вибраний) — вищі, привілейовані верстви суспільства, які здійснюють функції управління, розвитку </a:t>
            </a:r>
            <a:r>
              <a:rPr lang="uk-UA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культури </a:t>
            </a:r>
            <a:r>
              <a:rPr lang="uk-UA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і науки.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Під </a:t>
            </a:r>
            <a:r>
              <a:rPr lang="uk-UA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елітою</a:t>
            </a:r>
            <a:r>
              <a:rPr lang="uk-UA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розуміють меншу частину суспільства, яка не просто наділена особливими психологічними, соціальними, політичними та іншими якостями, а й володіє певними позитивними цінностями і </a:t>
            </a:r>
            <a:r>
              <a:rPr lang="uk-UA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пріоритетами </a:t>
            </a:r>
            <a:r>
              <a:rPr lang="uk-UA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(влада, культура, багатство, компетентність, воля тощо); </a:t>
            </a:r>
            <a:endParaRPr lang="uk-UA" dirty="0" smtClean="0">
              <a:latin typeface="Times New Roman" panose="02020603050405020304" pitchFamily="18" charset="0"/>
              <a:ea typeface="TimesNewRomanPSMT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займає </a:t>
            </a:r>
            <a:r>
              <a:rPr lang="uk-UA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панівні або найбільш впливові позиції у суспільній ієрархії; </a:t>
            </a:r>
            <a:r>
              <a:rPr lang="uk-UA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спроможна </a:t>
            </a:r>
            <a:r>
              <a:rPr lang="uk-UA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здійснити позитивні перетворення в суспільстві, вплинути на свідомість і поведінку співгромадян.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59" y="4763680"/>
            <a:ext cx="3290079" cy="1727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486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Еліта існує за певних об'єктивних </a:t>
            </a:r>
            <a:r>
              <a:rPr lang="uk-UA" sz="2000" b="1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</a:t>
            </a: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  наявність психологічних і соціальних особливостей, </a:t>
            </a:r>
            <a:r>
              <a:rPr lang="uk-UA" sz="2000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здібностей, можливостей </a:t>
            </a: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бажання брати участь у політиці, що вирізняє </a:t>
            </a:r>
            <a:r>
              <a:rPr lang="uk-UA" sz="2000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людей, робить </a:t>
            </a: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 несхожими один на одного;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  існування в кожному суспільстві поділу праці, що, у свою </a:t>
            </a:r>
            <a:r>
              <a:rPr lang="uk-UA" sz="2000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чергу, вимагає </a:t>
            </a: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професійного управління;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  важливе значення управлінської праці, її соціальне визнання </a:t>
            </a:r>
            <a:r>
              <a:rPr lang="uk-UA" sz="2000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відповідне </a:t>
            </a: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стимулювання;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  використання управлінської діяльності, праці для отримання </a:t>
            </a:r>
            <a:r>
              <a:rPr lang="uk-UA" sz="2000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певних </a:t>
            </a: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соціальних пільг (часто управлінська діяльність пов'язана </a:t>
            </a:r>
            <a:r>
              <a:rPr lang="uk-UA" sz="2000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безпосередньо </a:t>
            </a: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розподілом таких пільг);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  наявність великої кількості громадян, інтереси яких </a:t>
            </a:r>
            <a:r>
              <a:rPr lang="uk-UA" sz="2000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перебувають поза </a:t>
            </a: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межами політики і які нею абсолютно не бажають займатися, та ін.</a:t>
            </a:r>
            <a:endParaRPr lang="uk-UA" sz="2000" dirty="0">
              <a:solidFill>
                <a:srgbClr val="221F1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3774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еліти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 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визначення політичної програми дій у результаті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генерування нових ідей, які тією чи іншою мірою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 суспільні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інтереси певних соціальних груп, класів, прошарків та ін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 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реалізація в процесі практичної діяльності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обра­ного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курсу, втілення політичних рішень у життя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 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інтегративна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забезпечення певної стабільності у суспільстві,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 конфліктним ситуаціям та їх вирішення.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dirty="0">
              <a:solidFill>
                <a:srgbClr val="221F1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31" y="4365104"/>
            <a:ext cx="3778135" cy="212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4999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визначенням відомого італійського соціолога й економіста В. </a:t>
            </a: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Парето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який сформулював теорію кругообігу еліт, існують два типи еліт, що постійно змінюють одна одну. 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Перший тип — "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для яких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характерний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консерватизм, грубий силовий тиск на інших, бажання всіма керувати. 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Другий тип — "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лисиці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— майстри обману, ведення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політики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шляхом маніпуляцій, хитрощів тощо.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Суспільство стабільне, динамічне більше потребує "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левів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а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нестабільне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мінливе — еліти прагматичної, здатної мислити, новаторської (тобто "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лисиць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").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суспільство "левів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uk-UA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-ретроградів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застійне, тоді як суспільство "лисиць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uk-UA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-хитрунів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 динамічне, здатне до розвитку. А тому реально потрібна певна рівновага, наявність в еліті і "левів", і"лисиць".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280920" cy="4340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особливості сучасної української еліти, на думку відомого політолога М. </a:t>
            </a: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Михальченка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сформувалися переважно трьома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шляхами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  у результаті добору та розстановки кадрів правлячої до 1991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КПРС;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  як наслідок активного чи пасивного опору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тоталітарно-колоніальному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правлінню;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 входження до політики нових груп та окремих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громадських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діячів, безпосередньо не пов'язаних ні з комуністичним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режимом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ні з опором йому.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uk-UA" dirty="0" smtClean="0">
              <a:solidFill>
                <a:srgbClr val="221F1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280920" cy="532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Еліту в Україні можна поділити також на еліту авангардного,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колонного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ар'єргардного типу.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Авангардна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еліта нечисленна, за мисленням, поглядами,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розумінням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суспільного розвитку вона випереджає більшість як населення, так і еліти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загалом.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еліти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колонного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типу можна віднести ту, що вміє вловлювати настрої і правителів, і народу, пристосовуватися до будь-яких умов і діяти в них, слугувати будь-якій владі. Це еліта конформістів.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Вважати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 негативною елітою не можна, бо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фактично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саме вона є стабілізуючим чинником ситуації в суспільстві.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Ар'єргардна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еліта — це еліта аутсайдерів, лідерів, які здебільшого задовольняються здобутками, ідеалами і цінностями минулого.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Представниками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такої еліти є люди старшої генерації — пенсіонери,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ветерани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всі, хто не бажає будь-яких соціальних перетворень, що ведуть до демократизації суспільства.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uk-UA" dirty="0" smtClean="0">
              <a:solidFill>
                <a:srgbClr val="221F1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280920" cy="569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еріоди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та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 української еліти.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Перший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тривав майже триста років (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XIII-XVI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ст.). Саме в цей час формувалася етнічна і конфесійна ідентичність українства, його еліта.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Другий період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півтора століття (від 1648 р. до кінця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XVIII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ст.). Е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літа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сформувалася фактично з козацтва, з представників молодої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української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демократії часів Б. Хмельницького.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Третій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закінчився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крахом Гетьманщини (1918 р.) і Української Народної Армії (1919 р.).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Четвертий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період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почався у 1917 р. з народженням так званої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радянської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еліти і закінчився в Україні практично в 1991 р.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lnSpc>
                <a:spcPct val="107000"/>
              </a:lnSpc>
              <a:spcAft>
                <a:spcPts val="0"/>
              </a:spcAft>
            </a:pPr>
            <a:r>
              <a:rPr lang="uk-UA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Учені </a:t>
            </a:r>
            <a:r>
              <a:rPr lang="uk-UA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поділяють його на три етапи: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 1917-1941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pp. (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близько 25 років) — винищення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української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еліти в СРСР під час сталінських репресій 30-х років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1943-1953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pp. (10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років) — тривав до початку так званої відлиги;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1955-1991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pp. (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близько 35 років) — тривав до проголошення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незалежності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Переконливу плюралістичну модель еліт запропонував Р.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Арон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його поглядами, у будь-якому модерному суспільстві існують кілька типів еліт: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еліта політична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(лідери партій, уряду, інших політичних сил),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військова еліта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(військові та поліцейські керівники),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адміністративна еліта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(урядовці вищих адміністративних ланок у державі),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духовна еліта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(формує світоглядні позиції людей – митці, письменники, вчені, священики, партійні ідеологи).</a:t>
            </a:r>
          </a:p>
        </p:txBody>
      </p:sp>
    </p:spTree>
    <p:extLst>
      <p:ext uri="{BB962C8B-B14F-4D97-AF65-F5344CB8AC3E}">
        <p14:creationId xmlns:p14="http://schemas.microsoft.com/office/powerpoint/2010/main" val="10956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79"/>
            <a:ext cx="8280920" cy="526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Чим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зумовлена особлива роль політичних еліт у розвитку суспільства?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Чим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політична еліта відрізняється від економічної, військової, інтелектуальної тощо?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 вважаєте, чи відбулася зміна номенклатурної еліти в Україні? Аргументуйте свою відповідь.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Яка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еліта, згідно французького філософа Р.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Арона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домінує у сучасному українському суспільстві?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Запропонуйте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механізми відбору еліти.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Англійський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соціолог М.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Янг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1958 р. у книзі «Схід демократій» сформулював теорію 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меритократії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(від латів.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meritus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заслуга, гідність та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грец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kratos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влада). У ній він вказував на те, що правління організованої більшості переростає в так звану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меритократію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тобто правління за допомогою осіб, які мають особливі заслуги та гідність. Ступінь соціального прогресу, на думку М.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Янга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залежить від міри поєднання влади та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інтелекту.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Дещо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пізніше американський соціолог Д.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Белл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наголошував: «Принцип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меритократії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проникнути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університети, бізнес, уряд. Суспільство, яке не має своїх найкращих людей на чолі його провідних інститутів, є соціологічним та моральним абсурдом».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Як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 вважаєте, що краще – правління більшості чи правління за допомогою 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кваліфікованих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фахівців? Чи можна вважати, що в основі політичного керівництва України лежить принцип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меритократії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1010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</cp:revision>
  <dcterms:created xsi:type="dcterms:W3CDTF">2015-03-20T17:04:15Z</dcterms:created>
  <dcterms:modified xsi:type="dcterms:W3CDTF">2023-10-10T10:04:18Z</dcterms:modified>
</cp:coreProperties>
</file>