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3525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1124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5573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4478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121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2840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5669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73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53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749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942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763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7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568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8191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444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DFF80-9085-43DC-9B6B-A4C4A9EB1AA3}" type="datetimeFigureOut">
              <a:rPr lang="uk-UA" smtClean="0"/>
              <a:t>20.10.2025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DCE3FC-F74C-40DD-A253-BC9172C4AC4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054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C59526-12DD-4ED0-AE3C-94D71C83D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09381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PRESENTATION TIPS</a:t>
            </a:r>
            <a:endParaRPr lang="uk-UA" sz="5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0C776E85-6BD8-4FBC-9DF2-D2E0C831D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5029" y="1819922"/>
            <a:ext cx="9329583" cy="46341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it simple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-less clutter (mess, disorder)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bullet points and text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 animation and effects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-transition effects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good graphics</a:t>
            </a:r>
            <a:endParaRPr lang="uk-UA" sz="2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-no stretching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-high quality</a:t>
            </a:r>
            <a:endParaRPr lang="uk-UA" sz="2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65722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C9BC2-4983-4B3F-BF5C-56DBC5112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03" y="340024"/>
            <a:ext cx="8911687" cy="725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PRESENTATION TIPS</a:t>
            </a:r>
            <a:endParaRPr lang="uk-UA" sz="4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DE569717-161B-4B5E-B43D-36D3BE53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6697" y="1162975"/>
            <a:ext cx="8660907" cy="5495277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charts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-pie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-vertical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-horizontal bar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 line charts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Color choices</a:t>
            </a:r>
            <a:endParaRPr lang="uk-UA" sz="3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-background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-foreground (text) colors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-dark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-light room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80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A92059-DFB0-43C6-BB14-996623A2F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519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/>
              <a:t>PRESENTATION TIPS</a:t>
            </a:r>
            <a:endParaRPr lang="uk-UA" sz="48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6BA46A1-682C-4B44-988A-81C4AFE3A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5736"/>
            <a:ext cx="8915400" cy="429548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Choosing fonts</a:t>
            </a:r>
            <a:endParaRPr lang="uk-UA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-the same font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-two complementary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-san-serif fonts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-font size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570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F581CE-11F4-4FEB-853D-B45F64FEC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PRESENTATION CULTURE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B9EB481-B89F-4243-840E-FB999B6A2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 (logic)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Language and content (formal/informal, detailed/general information)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Delivery (interactive, read, using notes, improvise, )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Audience response (interrupt, Q&amp;A session, silence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4258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754773-4FCC-458C-9332-FA730DDDD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sz="80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D0E2EDC3-D672-4308-B35B-4C29F2A43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84917"/>
            <a:ext cx="8915400" cy="518455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 impression, purpose achievement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Attention getting opener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Structure, organization, transitions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Examples, explanations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 aids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Concluding remarks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3084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16D71E-D360-4B67-B6E6-9CC3F1CCC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494" y="215737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CRITERIA FOR PRESENTATION EVALUATION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EB81D51-7512-4C4C-B319-1EDD2485A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96627"/>
            <a:ext cx="8915400" cy="514563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Eye contact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Gestures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voice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Enthusiasm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 with the audience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Q&amp;A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 aspects (specify)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023911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</TotalTime>
  <Words>188</Words>
  <Application>Microsoft Office PowerPoint</Application>
  <PresentationFormat>Широкий екран</PresentationFormat>
  <Paragraphs>50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Times New Roman</vt:lpstr>
      <vt:lpstr>Wingdings 3</vt:lpstr>
      <vt:lpstr>Віхоть</vt:lpstr>
      <vt:lpstr>PRESENTATION TIPS</vt:lpstr>
      <vt:lpstr>PRESENTATION TIPS</vt:lpstr>
      <vt:lpstr>PRESENTATION TIPS</vt:lpstr>
      <vt:lpstr>PRESENTATION CULTURE</vt:lpstr>
      <vt:lpstr>CRITERIA FOR PRESENTATION EVALUATION</vt:lpstr>
      <vt:lpstr>CRITERIA FOR PRESENTATION EVALUATION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TIPS</dc:title>
  <dc:creator>ДАША</dc:creator>
  <cp:lastModifiedBy>Могельницька Людмила Францівна</cp:lastModifiedBy>
  <cp:revision>4</cp:revision>
  <dcterms:created xsi:type="dcterms:W3CDTF">2020-10-30T09:54:50Z</dcterms:created>
  <dcterms:modified xsi:type="dcterms:W3CDTF">2025-10-20T10:18:08Z</dcterms:modified>
</cp:coreProperties>
</file>