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4" r:id="rId4"/>
    <p:sldId id="283" r:id="rId5"/>
    <p:sldId id="275" r:id="rId6"/>
    <p:sldId id="276" r:id="rId7"/>
    <p:sldId id="277" r:id="rId8"/>
    <p:sldId id="281" r:id="rId9"/>
  </p:sldIdLst>
  <p:sldSz cx="18288000" cy="10287000"/>
  <p:notesSz cx="6858000" cy="9144000"/>
  <p:embeddedFontLst>
    <p:embeddedFont>
      <p:font typeface="Vollkorn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6300" y="1790700"/>
            <a:ext cx="16535400" cy="5441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6. КОНЦЕПЦІЇ ЗОВНІШНЬОЇ ПОЛІТИКИ США </a:t>
            </a:r>
            <a:b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ТА ЇХ РОЛЬ У СИСТЕМІ МІЖНАРОДНОЇ БЕЗПЕКИ </a:t>
            </a:r>
          </a:p>
          <a:p>
            <a:pPr indent="1080000" algn="just">
              <a:lnSpc>
                <a:spcPct val="130000"/>
              </a:lnSpc>
            </a:pPr>
            <a:endParaRPr lang="uk-UA" sz="10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lvl="0" indent="1080000" algn="ctr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1. Витоки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та особливості формування зовнішньої політики США.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2. Доктрина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Монро. Концепція «ізоляціонізму».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3. Особливості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геополітики США під час Другої світової війни. 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4. Доктрина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Трумена. Політика стримування. Холодна війна.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5. Геополітичне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протистояння США,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росії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і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КНР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на сучасному етапі.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6. Геополітична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підтримка України під час російсько-Української війни.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2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647700"/>
            <a:ext cx="15934623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>
              <a:lnSpc>
                <a:spcPct val="120000"/>
              </a:lnSpc>
            </a:pPr>
            <a:endParaRPr lang="ru-RU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20000"/>
              </a:lnSpc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8411" y="1515342"/>
            <a:ext cx="150114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ВИТОКИ ТА ОСОБЛИВОСТІ ФОРМУВАННЯ </a:t>
            </a:r>
            <a:b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ЗОВНІШНЬОЇ ПОЛІТИКИ США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Історичні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передумови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Вплив Війни за незалежність (1775–1783) та прийняття Конституції США на формування дипломатичних принципів.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Початкова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політика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США спочатку прагнули уникати європейських конфліктів, але водночас розширювали територію (Доктрина Долі, купівля Луїзіани, війна з Мексикою).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Основні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принципи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Демократія, захист національних інтересів, прагнення до домінування в Західній півкулі.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Еволюція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підходів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Від ізоляціонізму до активного втручання у світову політику після Першої світової війни.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47307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05000" y="3108325"/>
            <a:ext cx="15316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endParaRPr lang="uk-UA" sz="28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90562" y="1401705"/>
            <a:ext cx="16535400" cy="602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b="1" dirty="0">
                <a:latin typeface="Vollkorn" panose="020B0604020202020204" charset="0"/>
                <a:ea typeface="Vollkorn" panose="020B0604020202020204" charset="0"/>
              </a:rPr>
              <a:t>Доктрина Монро. Концепція «ізоляціонізму»</a:t>
            </a:r>
          </a:p>
          <a:p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Доктрина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Монро (1823)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Основний принцип – «Америка для американців», тобто заборона європейським державам втручатися в справи Західної півкулі.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Ізоляціонізм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Політика невтручання у справи Європи, прагнення розвивати власну економіку та військову міць без участі в іноземних конфліктах.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Модифікації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доктрини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Рузвельтівська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Королларія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(1904) – США залишають за собою право втручатися у справи Латинської Америки.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Вплив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на світову політику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Довгий час політика США була зосереджена на власних інтересах, однак після Першої світової війни ця концепція почала змінюватися.</a:t>
            </a:r>
          </a:p>
          <a:p>
            <a:pPr marL="0" marR="0" lvl="0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7200" y="23241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77909" y="1072128"/>
            <a:ext cx="15732182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ОСОБЛИВОСТІ ГЕОПОЛІТИКИ США </a:t>
            </a:r>
            <a:b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ПІД ЧАС ДРУГОЇ СВІТОВОЇ ВІЙНИ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Політика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нейтралітету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До 1941 року США офіційно не брали участі у війні, хоча надавали економічну та військову допомогу союзникам (Програма ленд-лізу).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Вступ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у війну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Напад Японії на Перл-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Гарбор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(1941) змусив США приєднатися до Антигітлерівської коаліції.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Стратегічна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роль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Відкриття другого фронту в Європі (висадка в Нормандії), Тихоокеанська кампанія, розробка атомної зброї.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Повоєнний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устрій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Лідерство США у створенні ООН, закріплення глобального впливу через військові бази та економічну допомогу Європі (План Маршалла).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05577" y="306387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77909" y="919848"/>
            <a:ext cx="15732182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ДОКТРИНА ТРУМЕНА. ПОЛІТИКА СТРИМУВАННЯ. </a:t>
            </a:r>
            <a:b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ХОЛОДНА ВІЙНА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Доктрина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Трумена (1947)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Орієнтована на боротьбу з поширенням комунізму, стала початком політики стримування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СРСР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План Маршалла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Фінансова допомога європейським країнам для їх економічного відновлення та запобігання комуністичному впливу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Холодна війна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Формування НАТО (1949), Корейська війна (1950-1953), Карибська криза (1962), В'єтнамська війна (1955-1975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Змагання наддержав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Протистояння в космічній, військовій та технологічній сферах між США та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СРСР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05577" y="306387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3364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71600" y="1108623"/>
            <a:ext cx="15163800" cy="664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ГЕОПОЛІТИЧНЕ ПРОТИСТОЯННЯ США, </a:t>
            </a:r>
            <a:b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РОСІЇ І </a:t>
            </a:r>
            <a:r>
              <a:rPr lang="uk-UA" sz="4000" b="1" dirty="0" err="1" smtClean="0">
                <a:latin typeface="Vollkorn" panose="020B0604020202020204" charset="0"/>
                <a:ea typeface="Vollkorn" panose="020B0604020202020204" charset="0"/>
              </a:rPr>
              <a:t>КНР</a:t>
            </a: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 НА СУЧАСНОМУ ЕТАПІ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Суперництво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США та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росії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Санкції проти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рф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військова підтримка союзників у Європі, розширення НАТО.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Протистояння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 Китаєм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Торговельна війна, конфлікти у Південно-Китайському морі, боротьба за технологічну перевагу (5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G,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напівпровідники,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ШІ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Міжнародні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альянси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AUKUS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QUAD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партнерства США в Азіатсько-Тихоокеанському регіоні для стримування Китаю.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Військові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аспекти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Збільшення військового бюджету, розміщення сил у Європі та Тихоокеанському регіоні.</a:t>
            </a:r>
          </a:p>
          <a:p>
            <a:pPr indent="1080000" algn="ctr">
              <a:lnSpc>
                <a:spcPct val="13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3400" y="24765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922" y="3127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81200" y="1943100"/>
            <a:ext cx="15087600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ГЕОПОЛІТИЧНА ПІДТРИМКА УКРАЇНИ </a:t>
            </a:r>
            <a:b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ПІД ЧАС РОСІЙСЬКО-УКРАЇНСЬКОЇ ВІЙНИ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Фінансова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підтримка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Мільярдні пакети допомоги, передача військової техніки (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HIMARS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Patriot, Abrams).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err="1" smtClean="0">
                <a:latin typeface="Vollkorn" panose="020B0604020202020204" charset="0"/>
                <a:ea typeface="Vollkorn" panose="020B0604020202020204" charset="0"/>
              </a:rPr>
              <a:t>Санкційний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тиск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Блокування російських активів, обмеження експорту технологій, енергетичні санкції.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Дипломатична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підтримка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Просування питання України на рівні НАТО, ООН,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G7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зміцнення антиросійської коаліції.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Перспективи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Довгострокова співпраця, посилення обороноздатності України, перспективи вступу до НАТО та ЄС.</a:t>
            </a: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130</Words>
  <Application>Microsoft Office PowerPoint</Application>
  <PresentationFormat>Довільний</PresentationFormat>
  <Paragraphs>67</Paragraphs>
  <Slides>8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Vollkorn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1</cp:lastModifiedBy>
  <cp:revision>49</cp:revision>
  <dcterms:created xsi:type="dcterms:W3CDTF">2006-08-16T00:00:00Z</dcterms:created>
  <dcterms:modified xsi:type="dcterms:W3CDTF">2025-03-05T21:57:26Z</dcterms:modified>
  <dc:identifier>DAGCUslPLi8</dc:identifier>
</cp:coreProperties>
</file>