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33E885-606B-4EF3-BFB8-9D9131434AAC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5180D2-8971-4EDD-9885-C54FC6EED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Медіарелюгування</a:t>
            </a:r>
            <a:r>
              <a:rPr lang="uk-UA" dirty="0" smtClean="0"/>
              <a:t>. Професійні та етичні стандарти </a:t>
            </a:r>
            <a:r>
              <a:rPr lang="uk-UA" dirty="0" err="1" smtClean="0"/>
              <a:t>медіадіяльності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14752"/>
            <a:ext cx="3438532" cy="26460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5286412" cy="105156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План освітньої компоненти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86058"/>
            <a:ext cx="8183880" cy="3616448"/>
          </a:xfrm>
        </p:spPr>
        <p:txBody>
          <a:bodyPr/>
          <a:lstStyle/>
          <a:p>
            <a:pPr algn="ctr"/>
            <a:r>
              <a:rPr lang="uk-UA" dirty="0" smtClean="0"/>
              <a:t>Лекції – 32,0 год.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err="1" smtClean="0"/>
              <a:t>Пратики</a:t>
            </a:r>
            <a:r>
              <a:rPr lang="uk-UA" dirty="0" smtClean="0"/>
              <a:t> – 48,0 год.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Екзамен – 1,0 год.</a:t>
            </a: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500042"/>
            <a:ext cx="2828925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785794"/>
            <a:ext cx="5254922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Зміст освітньої компоненти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183880" cy="3830762"/>
          </a:xfrm>
        </p:spPr>
        <p:txBody>
          <a:bodyPr/>
          <a:lstStyle/>
          <a:p>
            <a:r>
              <a:rPr lang="uk-UA" smtClean="0"/>
              <a:t>Регулювання </a:t>
            </a:r>
            <a:r>
              <a:rPr lang="uk-UA" dirty="0" smtClean="0"/>
              <a:t>медіа.</a:t>
            </a:r>
          </a:p>
          <a:p>
            <a:r>
              <a:rPr lang="uk-UA" dirty="0" smtClean="0"/>
              <a:t>Модуль 1. Саморегуляція медіа в Україні. Як це працює.</a:t>
            </a:r>
          </a:p>
          <a:p>
            <a:r>
              <a:rPr lang="uk-UA" dirty="0" smtClean="0"/>
              <a:t>Модуль 2. Державна регуляція медіа в Україні.</a:t>
            </a:r>
          </a:p>
          <a:p>
            <a:r>
              <a:rPr lang="uk-UA" dirty="0" smtClean="0"/>
              <a:t>Модуль 3. </a:t>
            </a:r>
            <a:r>
              <a:rPr lang="uk-UA" dirty="0" err="1" smtClean="0"/>
              <a:t>Співрегуляція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4" name="Рисунок 3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0042"/>
            <a:ext cx="2876550" cy="15906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57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Медіарелюгування. Професійні та етичні стандарти медіадіяльності</vt:lpstr>
      <vt:lpstr>План освітньої компоненти</vt:lpstr>
      <vt:lpstr>Зміст освітньої компоненти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Медіарелюгування. Професійні та етичні стандарти медіадіяльності</dc:title>
  <dc:creator>Пользователь</dc:creator>
  <cp:lastModifiedBy>Пользователь</cp:lastModifiedBy>
  <cp:revision>9</cp:revision>
  <dcterms:created xsi:type="dcterms:W3CDTF">2025-02-05T03:43:13Z</dcterms:created>
  <dcterms:modified xsi:type="dcterms:W3CDTF">2025-02-09T20:42:03Z</dcterms:modified>
</cp:coreProperties>
</file>