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833E885-606B-4EF3-BFB8-9D9131434AAC}" type="datetimeFigureOut">
              <a:rPr lang="ru-RU" smtClean="0"/>
              <a:pPr/>
              <a:t>09.02.2025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B5180D2-8971-4EDD-9885-C54FC6EED7E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Медіарелюгування</a:t>
            </a:r>
            <a:r>
              <a:rPr lang="uk-UA" dirty="0" smtClean="0"/>
              <a:t>. Професійні та етичні стандарти </a:t>
            </a:r>
            <a:r>
              <a:rPr lang="uk-UA" dirty="0" err="1" smtClean="0"/>
              <a:t>медіадіяльності</a:t>
            </a:r>
            <a:endParaRPr lang="ru-RU" dirty="0"/>
          </a:p>
        </p:txBody>
      </p:sp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3714752"/>
            <a:ext cx="3438532" cy="264605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5286412" cy="1051560"/>
          </a:xfrm>
        </p:spPr>
        <p:txBody>
          <a:bodyPr>
            <a:normAutofit fontScale="90000"/>
          </a:bodyPr>
          <a:lstStyle/>
          <a:p>
            <a:pPr algn="r"/>
            <a:r>
              <a:rPr lang="uk-UA" dirty="0" smtClean="0"/>
              <a:t>План освітньої компоненти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786058"/>
            <a:ext cx="8183880" cy="3616448"/>
          </a:xfrm>
        </p:spPr>
        <p:txBody>
          <a:bodyPr/>
          <a:lstStyle/>
          <a:p>
            <a:pPr algn="ctr"/>
            <a:r>
              <a:rPr lang="uk-UA" dirty="0" smtClean="0"/>
              <a:t>Лекції – 32,0 год.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err="1" smtClean="0"/>
              <a:t>Пратики</a:t>
            </a:r>
            <a:r>
              <a:rPr lang="uk-UA" dirty="0" smtClean="0"/>
              <a:t> – 48,0 год.</a:t>
            </a:r>
          </a:p>
          <a:p>
            <a:pPr algn="ctr"/>
            <a:endParaRPr lang="uk-UA" dirty="0" smtClean="0"/>
          </a:p>
          <a:p>
            <a:pPr algn="ctr"/>
            <a:r>
              <a:rPr lang="uk-UA" dirty="0" smtClean="0"/>
              <a:t>Екзамен – 1,0 год.</a:t>
            </a:r>
            <a:endParaRPr lang="ru-RU" dirty="0"/>
          </a:p>
        </p:txBody>
      </p:sp>
      <p:pic>
        <p:nvPicPr>
          <p:cNvPr id="4" name="Рисунок 3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7884" y="500042"/>
            <a:ext cx="2828925" cy="16097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8992" y="785794"/>
            <a:ext cx="5254922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Зміст освітньої компоненти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643182"/>
            <a:ext cx="8183880" cy="3830762"/>
          </a:xfrm>
        </p:spPr>
        <p:txBody>
          <a:bodyPr/>
          <a:lstStyle/>
          <a:p>
            <a:r>
              <a:rPr lang="uk-UA" smtClean="0"/>
              <a:t>Регулювання </a:t>
            </a:r>
            <a:r>
              <a:rPr lang="uk-UA" dirty="0" smtClean="0"/>
              <a:t>медіа.</a:t>
            </a:r>
          </a:p>
          <a:p>
            <a:r>
              <a:rPr lang="uk-UA" dirty="0" smtClean="0"/>
              <a:t>Модуль 1. Саморегуляція медіа в Україні. Як це працює.</a:t>
            </a:r>
          </a:p>
          <a:p>
            <a:r>
              <a:rPr lang="uk-UA" dirty="0" smtClean="0"/>
              <a:t>Модуль 2. Державна регуляція медіа в Україні.</a:t>
            </a:r>
          </a:p>
          <a:p>
            <a:r>
              <a:rPr lang="uk-UA" dirty="0" smtClean="0"/>
              <a:t>Модуль 3. </a:t>
            </a:r>
            <a:r>
              <a:rPr lang="uk-UA" dirty="0" err="1" smtClean="0"/>
              <a:t>Співрегуляція</a:t>
            </a:r>
            <a:r>
              <a:rPr lang="uk-UA" dirty="0" smtClean="0"/>
              <a:t>.</a:t>
            </a:r>
            <a:endParaRPr lang="ru-RU" dirty="0"/>
          </a:p>
        </p:txBody>
      </p:sp>
      <p:pic>
        <p:nvPicPr>
          <p:cNvPr id="4" name="Рисунок 3" descr="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500042"/>
            <a:ext cx="2876550" cy="159067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95</TotalTime>
  <Words>57</Words>
  <Application>Microsoft Office PowerPoint</Application>
  <PresentationFormat>Экран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Аспект</vt:lpstr>
      <vt:lpstr>Медіарелюгування. Професійні та етичні стандарти медіадіяльності</vt:lpstr>
      <vt:lpstr>План освітньої компоненти</vt:lpstr>
      <vt:lpstr>Зміст освітньої компоненти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Медіарелюгування. Професійні та етичні стандарти медіадіяльності</dc:title>
  <dc:creator>Пользователь</dc:creator>
  <cp:lastModifiedBy>Пользователь</cp:lastModifiedBy>
  <cp:revision>9</cp:revision>
  <dcterms:created xsi:type="dcterms:W3CDTF">2025-02-05T03:43:13Z</dcterms:created>
  <dcterms:modified xsi:type="dcterms:W3CDTF">2025-02-09T20:42:03Z</dcterms:modified>
</cp:coreProperties>
</file>