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52839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1. Розкрийте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сутність поняття «сертифікація». В чому полягає мета добровільної сертифікації?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Які виділяють види сертифікації залежно від галузі її здійснення?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Яка основна мета реформування системи сертифікації на сучасному етапі розвитку економіки, в чому це проявляється?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Який загальний порядок дій з оцінки відповідності?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Надайте характеристику понять «сертифікат відповідності» та «декларація відповідності», яка між ними відмінність?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Практичне заняття №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«Сертифікація та маркування товарів»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8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048672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Яким вимогам повинна відповідати інформація про товар?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 чому полягає сутність маркування товарів, які його основні функції?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Розкрийте сутність виробничого та торговельного видів маркування.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Охарактеризуйте основні носії виробничого маркування.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Розкрийте сутність поняття «інформаційний знак» та назвіть які є групи інформаційних знаків.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Охарактеризуйте сутність та види товарних знаків.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таке екологічні знаки, на які підгрупи вони поділяються?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таке інформація про харчові продукти, назвіть основні вимоги щодо її розміщення та представлення.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Яка інформація про харчовий продукт є обов’язковою для надання?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Розкрийте сутність понять «мінімальний термін придатності харчового продукту» і «дата «вжити до…», в чому їх відмінність?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товар»?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73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219</Words>
  <Application>Microsoft Office PowerPoint</Application>
  <PresentationFormat>Екран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Вестибюль</vt:lpstr>
      <vt:lpstr>Практичне заняття №7 Тема: «Сертифікація та маркування товарів»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№7</dc:title>
  <dc:creator>Sara Yasmeen (Wipro Technologies)</dc:creator>
  <cp:lastModifiedBy>User</cp:lastModifiedBy>
  <cp:revision>4</cp:revision>
  <dcterms:created xsi:type="dcterms:W3CDTF">2010-02-23T11:30:32Z</dcterms:created>
  <dcterms:modified xsi:type="dcterms:W3CDTF">2023-10-27T10:33:47Z</dcterms:modified>
</cp:coreProperties>
</file>