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9BDCF-C524-483A-BC6D-58A0D21CE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8118" y="188259"/>
            <a:ext cx="8899152" cy="1564622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Тема 5. </a:t>
            </a:r>
            <a:r>
              <a:rPr lang="ru-RU" sz="4000" dirty="0" err="1"/>
              <a:t>Особливості</a:t>
            </a:r>
            <a:r>
              <a:rPr lang="ru-RU" sz="4000" dirty="0"/>
              <a:t> </a:t>
            </a:r>
            <a:r>
              <a:rPr lang="ru-RU" sz="4000" dirty="0" err="1"/>
              <a:t>наукової</a:t>
            </a:r>
            <a:r>
              <a:rPr lang="ru-RU" sz="4000" dirty="0"/>
              <a:t> </a:t>
            </a:r>
            <a:r>
              <a:rPr lang="ru-RU" sz="4000" dirty="0" err="1"/>
              <a:t>діяльності</a:t>
            </a:r>
            <a:r>
              <a:rPr lang="ru-RU" sz="4000" dirty="0"/>
              <a:t>. </a:t>
            </a:r>
            <a:r>
              <a:rPr lang="ru-RU" sz="4000" dirty="0" err="1"/>
              <a:t>Етика</a:t>
            </a:r>
            <a:r>
              <a:rPr lang="ru-RU" sz="4000" dirty="0"/>
              <a:t> науки</a:t>
            </a:r>
            <a:endParaRPr lang="uk-UA" sz="40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B88793E-B051-4417-94C1-D14938430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4282" y="2438400"/>
            <a:ext cx="8173011" cy="3590365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uk-UA" dirty="0"/>
              <a:t>Наукове дослідження: сутність і загальні підходи.</a:t>
            </a:r>
          </a:p>
          <a:p>
            <a:pPr marL="457200" indent="-457200">
              <a:buAutoNum type="arabicPeriod"/>
            </a:pPr>
            <a:r>
              <a:rPr lang="uk-UA" dirty="0"/>
              <a:t>Науковий текст як спосіб і форма існування знання.</a:t>
            </a:r>
          </a:p>
          <a:p>
            <a:pPr marL="457200" indent="-457200">
              <a:buAutoNum type="arabicPeriod"/>
            </a:pPr>
            <a:r>
              <a:rPr lang="uk-UA" dirty="0"/>
              <a:t>Соціокультурна сутність науки. </a:t>
            </a:r>
          </a:p>
          <a:p>
            <a:pPr marL="457200" indent="-457200">
              <a:buAutoNum type="arabicPeriod"/>
            </a:pPr>
            <a:r>
              <a:rPr lang="uk-UA" dirty="0"/>
              <a:t>Наука і мораль. Етика науки. </a:t>
            </a:r>
          </a:p>
          <a:p>
            <a:pPr marL="457200" indent="-457200">
              <a:buAutoNum type="arabicPeriod"/>
            </a:pPr>
            <a:r>
              <a:rPr lang="uk-UA" dirty="0"/>
              <a:t>Персональна етика вченого. Академічна доброчесність науковця.</a:t>
            </a:r>
          </a:p>
          <a:p>
            <a:pPr marL="457200" indent="-457200">
              <a:buAutoNum type="arabicPeriod"/>
            </a:pPr>
            <a:r>
              <a:rPr lang="uk-UA" dirty="0"/>
              <a:t>Етичні проблеми в контексті новітньої біотехнології, етика досліджень у воєнних науках.</a:t>
            </a:r>
          </a:p>
        </p:txBody>
      </p:sp>
    </p:spTree>
    <p:extLst>
      <p:ext uri="{BB962C8B-B14F-4D97-AF65-F5344CB8AC3E}">
        <p14:creationId xmlns:p14="http://schemas.microsoft.com/office/powerpoint/2010/main" val="1966731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35B71-EC04-453F-A0C2-A041B434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18D763-65BA-495B-BD89-D1AA4AD327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Соціокультурна сутність науки сприяє </a:t>
            </a:r>
            <a:r>
              <a:rPr lang="uk-UA" dirty="0" err="1"/>
              <a:t>міждисциплінарності</a:t>
            </a:r>
            <a:r>
              <a:rPr lang="uk-UA" dirty="0"/>
              <a:t>, необхідній для вирішення глобальних проблем. </a:t>
            </a:r>
          </a:p>
          <a:p>
            <a:pPr algn="just"/>
            <a:r>
              <a:rPr lang="uk-UA" dirty="0"/>
              <a:t>Вона визначає, як наука інтегрується в повсякденність і інституції, такі як університети. </a:t>
            </a:r>
          </a:p>
          <a:p>
            <a:pPr algn="just"/>
            <a:r>
              <a:rPr lang="uk-UA" dirty="0"/>
              <a:t>У сфері національної безпеки це допомагає аналізувати культурні аспекти тероризму чи кібератак.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B750AF4-EDC1-44DD-AA5E-F864F8786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8313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A3887-6F38-42A2-A906-45F42771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Наука і мораль. Етика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BA7F7D-C85F-465D-9B91-B883B494A7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Наука і мораль тісно пов’язані через етику, яка регулює наукову діяльність і її наслідки для суспільства. </a:t>
            </a:r>
          </a:p>
          <a:p>
            <a:pPr algn="just"/>
            <a:r>
              <a:rPr lang="uk-UA" dirty="0"/>
              <a:t>Етика науки визначає межі досліджень, запобігаючи зловживанням, наприклад, у біотехнологіях чи воєнних науках. </a:t>
            </a:r>
          </a:p>
          <a:p>
            <a:pPr algn="just"/>
            <a:r>
              <a:rPr lang="uk-UA" dirty="0"/>
              <a:t>У контексті національної безпеки етика забезпечує відповідальність за розробку зброї.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B13E36F-28E1-42FB-BF13-6A80D03C82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27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2EB09-19C4-4BE7-972A-D1DA59B8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652D0D-008A-4396-A521-0269CAE9DF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Етика науки включає принципи академічної доброчесності, об’єктивності та поваги до прав людини. </a:t>
            </a:r>
          </a:p>
          <a:p>
            <a:pPr algn="just"/>
            <a:r>
              <a:rPr lang="uk-UA" dirty="0"/>
              <a:t>Вона допомагає балансувати науковий прогрес із соціальними цінностями, зокрема в питаннях безпеки. </a:t>
            </a:r>
          </a:p>
          <a:p>
            <a:pPr algn="just"/>
            <a:r>
              <a:rPr lang="uk-UA" dirty="0"/>
              <a:t>Для фахівців з безпеки це критично для запобігання етичним порушенням у стратегіях.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EFE442D-AD63-4327-9E6C-189BCB1868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1151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8BD07-E071-47E6-922A-E3602B0F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D0683BD-DBA7-4AA1-9E60-8127623608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Наука без моралі може призвести до негативних наслідків, таких як ядерні загрози чи біологічні ризики.</a:t>
            </a:r>
          </a:p>
          <a:p>
            <a:pPr algn="just"/>
            <a:r>
              <a:rPr lang="uk-UA" dirty="0"/>
              <a:t>Етика науки сприяє формуванню довіри до наукових досліджень у суспільстві. </a:t>
            </a:r>
          </a:p>
          <a:p>
            <a:pPr algn="just"/>
            <a:r>
              <a:rPr lang="uk-UA" dirty="0"/>
              <a:t>У сфері національної безпеки вона допомагає розробляти етичні рамки для протидії тероризму.</a:t>
            </a:r>
            <a:endParaRPr lang="uk-UA" b="1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32D8C61-F81F-4C0A-A3F4-76FD35A140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77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E3098-87D1-4B81-82C2-9B6DECA8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5. Персональна етика вченого. Академічна доброчесність науковця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1A9D0D-1518-49DC-B2EC-28CA8242BF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Персональна етика вченого включає чесність, відповідальність і об’єктивність у науковій діяльності.</a:t>
            </a:r>
          </a:p>
          <a:p>
            <a:pPr algn="just"/>
            <a:r>
              <a:rPr lang="uk-UA" dirty="0"/>
              <a:t> Вона передбачає уникнення плагіату, фальсифікації даних та інших порушень, що підривають довіру до науки. </a:t>
            </a:r>
          </a:p>
          <a:p>
            <a:pPr algn="just"/>
            <a:r>
              <a:rPr lang="uk-UA" dirty="0"/>
              <a:t>У контексті національної безпеки це забезпечує надійність досліджень, пов’язаних із безпекою.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C76290-8E35-4206-AFC2-104DEEED1B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0989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1FECF-9ECC-42F8-A71C-F030689E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02A464-77BC-41D9-B64B-0CC7559E00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Академічна доброчесність науковця є основою для підтримки інтегральності наукового співтовариства. </a:t>
            </a:r>
          </a:p>
          <a:p>
            <a:pPr algn="just"/>
            <a:r>
              <a:rPr lang="uk-UA" dirty="0"/>
              <a:t>Вона включає прозорість у публікаціях, повагу до інтелектуальної власності та етичне поводження з учасниками досліджень. </a:t>
            </a:r>
          </a:p>
          <a:p>
            <a:pPr algn="just"/>
            <a:r>
              <a:rPr lang="uk-UA" dirty="0"/>
              <a:t>Для питань безпеки це гарантує точність аналізу ризиків і стратегій.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6ABBA23-7ABE-40A4-9F03-8667DE48C9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8158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26EBE-1E89-46E3-9088-D66109EA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FB6F8E-93B9-4596-9787-07D8B286B8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Персональна етика і доброчесність сприяють формуванню репутації вченого та довіри суспільства до науки. </a:t>
            </a:r>
          </a:p>
          <a:p>
            <a:pPr algn="just"/>
            <a:r>
              <a:rPr lang="uk-UA" dirty="0"/>
              <a:t>Вони є критично важливими для роботи в інституціях, пов’язаних із національною безпекою. </a:t>
            </a:r>
          </a:p>
          <a:p>
            <a:pPr algn="just"/>
            <a:r>
              <a:rPr lang="uk-UA" dirty="0"/>
              <a:t>У сфері безпеки це допомагає уникати етичних конфліктів у воєнних дослідженнях.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C1DEC93-5FD3-4B35-AF8D-88AE1D3321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0473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3B74B-D3FA-4BF6-951F-C74837DDB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100" dirty="0"/>
              <a:t>6. Етичні проблеми в контексті новітньої біотехнології, етика досліджень у воєнних науках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F8F094-A481-40CC-9FEE-2C9363F828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Етичні проблеми новітньої біотехнології включають редагування </a:t>
            </a:r>
            <a:r>
              <a:rPr lang="uk-UA" dirty="0" err="1"/>
              <a:t>генома</a:t>
            </a:r>
            <a:r>
              <a:rPr lang="uk-UA" dirty="0"/>
              <a:t> людини, що викликає питання про безпеку та рівність. </a:t>
            </a:r>
          </a:p>
          <a:p>
            <a:pPr algn="just"/>
            <a:r>
              <a:rPr lang="uk-UA" dirty="0"/>
              <a:t>Такі технології, як </a:t>
            </a:r>
            <a:r>
              <a:rPr lang="de-DE" dirty="0"/>
              <a:t>CRISPR, </a:t>
            </a:r>
            <a:r>
              <a:rPr lang="uk-UA" dirty="0"/>
              <a:t>можуть використовуватися для створення біологічної зброї, що становить загрозу національній безпеці. </a:t>
            </a:r>
          </a:p>
          <a:p>
            <a:pPr algn="just"/>
            <a:r>
              <a:rPr lang="uk-UA" dirty="0"/>
              <a:t>У контексті безпеки етика вимагає жорсткого регулювання таких досліджень.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51529D1-A213-4E98-8EA9-5458E81DB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938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35347-AB93-403F-AB20-573A5690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E6B372-E15A-4B11-AC0D-1B87D57BF4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Етика досліджень у воєнних науках стосується розробки зброї, включаючи ядерну, хімічну чи </a:t>
            </a:r>
            <a:r>
              <a:rPr lang="uk-UA" dirty="0" err="1"/>
              <a:t>кіберзброю</a:t>
            </a:r>
            <a:r>
              <a:rPr lang="uk-UA" dirty="0"/>
              <a:t>, що може призвести до масового руйнування.</a:t>
            </a:r>
          </a:p>
          <a:p>
            <a:pPr algn="just"/>
            <a:r>
              <a:rPr lang="uk-UA" dirty="0"/>
              <a:t> Вона передбачає оцінку моральних наслідків використання технологій, зокрема їхнього впливу на цивільне населення. </a:t>
            </a:r>
          </a:p>
          <a:p>
            <a:pPr algn="just"/>
            <a:r>
              <a:rPr lang="uk-UA" dirty="0"/>
              <a:t>Для національної безпеки етика допомагає визначити межі між захистом і агресією.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F6B1D27-B5B9-441A-84A2-1B66FE977B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154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AC818-D61D-4E9A-889A-18FEE44B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19B211-904A-4DF3-BDB5-36971812F6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Етичні виклики біотехнології і воєнних наук вимагають міжнародного співробітництва для запобігання зловживань.</a:t>
            </a:r>
          </a:p>
          <a:p>
            <a:pPr algn="just"/>
            <a:r>
              <a:rPr lang="uk-UA" dirty="0"/>
              <a:t>Вони включають питання про права людини, довгострокові наслідки та відповідальність учених. </a:t>
            </a:r>
          </a:p>
          <a:p>
            <a:pPr algn="just"/>
            <a:r>
              <a:rPr lang="uk-UA" dirty="0"/>
              <a:t>У сфері безпеки етика сприяє створенню стратегій протидії ядерному тероризму та біологічним загрозам.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E65F666-8DBB-4800-A591-6ECD535BBC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945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C98CFA3-F76D-4EAB-9B2F-765EDD802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/>
              <a:t>1. Наукове дослідження: сутність і загальні підходи</a:t>
            </a:r>
            <a:br>
              <a:rPr lang="uk-UA" sz="2800" b="1" dirty="0"/>
            </a:br>
            <a:endParaRPr lang="uk-UA" dirty="0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1FB2254B-FF17-43F1-A8AD-8DE1E406F4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Наукове дослідження є систематичним пошуком нових знань через емпіричні та теоретичні методи.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Воно спрямоване на вирішення проблем, формулювання гіпотез і їх перевірку, що є ключовим для прогресу науки.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У контексті національної безпеки це дозволяє розробляти стратегії протидії загрозам, таким як тероризм.</a:t>
            </a: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C09B34F-A42F-4B99-97A1-B948DF1E7C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898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D33C2-F8E7-425F-8B07-DB5A96FB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DF10062-2B0B-497B-9AEC-468D8B3C3D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Загальні підходи до наукового дослідження включають емпіричний (спостереження, експеримент) і теоретичний (аналіз, моделювання) методи.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Ці підходи взаємодоповнюють один одного, забезпечуючи цілісне розуміння явищ.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Для питань безпеки вони допомагають інтегрувати дані про ризики в єдину систему.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B8B7335-74CE-4ECD-9F87-0AF11824E8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867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690A6-A0E6-48D4-80EC-D893E868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AE723B-7655-4D02-857F-993405CB48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Сутність наукового дослідження полягає в його раціональності, об’єктивності та відтворюваності.</a:t>
            </a:r>
          </a:p>
          <a:p>
            <a:pPr algn="just"/>
            <a:r>
              <a:rPr lang="uk-UA" dirty="0"/>
              <a:t>Воно сприяє формуванню наукової картини світу, необхідної для аналізу складних викликів. </a:t>
            </a:r>
          </a:p>
          <a:p>
            <a:pPr algn="just"/>
            <a:r>
              <a:rPr lang="uk-UA" dirty="0"/>
              <a:t>У сфері безпеки це підкреслює важливість точних і перевірених даних для стратегічного планування.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E7CCDF5-A00D-4797-ABF2-63BED78C66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60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F4D6C-14F0-4A13-B6D3-5803EA683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/>
              <a:t>2. Науковий текст як спосіб і форма існування знання</a:t>
            </a:r>
            <a:br>
              <a:rPr lang="uk-UA" sz="2800" b="1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C05FBD2-5B77-4E69-8F49-AF1F4E6AC3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Науковий текст є основною формою фіксації і передачі наукового знання, що забезпечує його систематизацію та доступність.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Він включає статті, монографії, звіти, які відображають результати досліджень і їх обґрунтування.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У контексті національної безпеки наукові тексти слугують джерелом інформації для розробки політик і стратегій.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1604C4B-1A30-47BA-9AD5-24E2E2D968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06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DBA47-DBF5-4B2C-BD59-5894466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D029C0-761F-4642-9AB0-4A7B6A2D76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Науковий текст характеризується точністю, логічністю і формальністю, що відокремлює його від художньої чи повсякденної мови.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Він використовує спеціальну термінологію, що сприяє чіткому викладу ідей і гіпотез.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/>
              <a:t>Для питань безпеки це забезпечує прозорість і надійність аналізу загроз.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B5B6CE3-7A9F-46DE-B5B6-0808D49051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692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B5B3C-D05E-4155-AE30-20F50BDE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09585E-FAD6-4EF7-A2DF-231CCA0DDA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Як форма існування знання, науковий текст зберігає історичний і культурний контекст науки, дозволяючи передавати знання через покоління. </a:t>
            </a:r>
          </a:p>
          <a:p>
            <a:pPr algn="just"/>
            <a:r>
              <a:rPr lang="uk-UA" dirty="0"/>
              <a:t>Він є інструментом для комунікації між вченими і суспільством, включаючи аспекти безпеки. </a:t>
            </a:r>
          </a:p>
          <a:p>
            <a:pPr algn="just"/>
            <a:r>
              <a:rPr lang="uk-UA" dirty="0"/>
              <a:t>У сфері національної безпеки тексти допомагають формувати етичні та методологічні стандарти.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C12A79F-9A3D-499A-AC26-F4CA69D8FB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14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21F0E-DAC7-4F39-8FEF-024B71AB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Соціокультурна сутність 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C2559F-9149-473A-82B1-D5DC5C551B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Соціокультурна сутність науки проявляється в її тісному зв’язку з суспільством, культурою та історичним контекстом. </a:t>
            </a:r>
          </a:p>
          <a:p>
            <a:pPr algn="just"/>
            <a:r>
              <a:rPr lang="uk-UA" dirty="0"/>
              <a:t>Наука формує і формується суспільними потребами, такими як безпека, здоров’я та сталий розвиток. </a:t>
            </a:r>
          </a:p>
          <a:p>
            <a:pPr algn="just"/>
            <a:r>
              <a:rPr lang="uk-UA" dirty="0"/>
              <a:t>У контексті національної безпеки це відображається в розробці технологій для захисту від загроз.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3E5826B-2302-4AD3-B8FD-A397C8B400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69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4EFE9-CCDB-415E-BE5A-D49E274E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CFD3422-B8EC-4B10-95F2-9ABC182655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Наука як соціокультурний феномен взаємодіє з цінностями, нормами і традиціями, що впливають на її розвиток. </a:t>
            </a:r>
          </a:p>
          <a:p>
            <a:pPr algn="just"/>
            <a:r>
              <a:rPr lang="uk-UA" dirty="0"/>
              <a:t>Вона відображає культурні особливості епох, наприклад, Просвітництво чи постмодернізм, впливаючи на уявлення про безпеку. </a:t>
            </a:r>
          </a:p>
          <a:p>
            <a:pPr algn="just"/>
            <a:r>
              <a:rPr lang="uk-UA" dirty="0"/>
              <a:t>Для фахівців з безпеки це підкреслює необхідність враховувати соціальні фактори.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8F2FEB9-E1DD-427C-8060-57863BA877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9420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{D04B4CDA-0E7B-4165-A1D7-EA20F01D0756}tf04033919</Template>
  <TotalTime>10</TotalTime>
  <Words>904</Words>
  <Application>Microsoft Office PowerPoint</Application>
  <PresentationFormat>Широкий екран</PresentationFormat>
  <Paragraphs>67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2" baseType="lpstr">
      <vt:lpstr>Arial</vt:lpstr>
      <vt:lpstr>Tw Cen MT</vt:lpstr>
      <vt:lpstr>Схема</vt:lpstr>
      <vt:lpstr>Тема 5. Особливості наукової діяльності. Етика науки</vt:lpstr>
      <vt:lpstr>1. Наукове дослідження: сутність і загальні підходи </vt:lpstr>
      <vt:lpstr>Презентація PowerPoint</vt:lpstr>
      <vt:lpstr>Презентація PowerPoint</vt:lpstr>
      <vt:lpstr>2. Науковий текст як спосіб і форма існування знання </vt:lpstr>
      <vt:lpstr>Презентація PowerPoint</vt:lpstr>
      <vt:lpstr>Презентація PowerPoint</vt:lpstr>
      <vt:lpstr>3. Соціокультурна сутність науки</vt:lpstr>
      <vt:lpstr>Презентація PowerPoint</vt:lpstr>
      <vt:lpstr>Презентація PowerPoint</vt:lpstr>
      <vt:lpstr>4. Наука і мораль. Етика науки</vt:lpstr>
      <vt:lpstr>Презентація PowerPoint</vt:lpstr>
      <vt:lpstr>Презентація PowerPoint</vt:lpstr>
      <vt:lpstr>5. Персональна етика вченого. Академічна доброчесність науковця</vt:lpstr>
      <vt:lpstr>Презентація PowerPoint</vt:lpstr>
      <vt:lpstr>Презентація PowerPoint</vt:lpstr>
      <vt:lpstr>6. Етичні проблеми в контексті новітньої біотехнології, етика досліджень у воєнних науках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Особливості наукової діяльності. Етика науки</dc:title>
  <dc:creator>Слюсар Вадим Миколайович</dc:creator>
  <cp:lastModifiedBy>Слюсар Вадим Миколайович</cp:lastModifiedBy>
  <cp:revision>2</cp:revision>
  <dcterms:created xsi:type="dcterms:W3CDTF">2025-03-05T21:11:11Z</dcterms:created>
  <dcterms:modified xsi:type="dcterms:W3CDTF">2025-03-05T21:21:57Z</dcterms:modified>
</cp:coreProperties>
</file>