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6" r:id="rId4"/>
    <p:sldId id="278" r:id="rId5"/>
    <p:sldId id="295" r:id="rId6"/>
    <p:sldId id="291" r:id="rId7"/>
    <p:sldId id="290" r:id="rId8"/>
    <p:sldId id="296" r:id="rId9"/>
    <p:sldId id="297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465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№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Конфлікти між керівниками та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підлеглими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Конфліктогенність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ланки «керівник – підлеглий».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Умови та способи попередження конфліктів «по вертикалі».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Розв’язання конфліктів між керівником і підлеглим.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Ващенко І. В. Конфліктологія та теорія переговорів: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І. В. Ващенко, М. І. Кляп. К. : Знання, 2013. – 408 с.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В. Конфліктологія. Навчальний посібник. К.: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«Професіонал», 2006. –288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Є. Б. Конфліктологія та теорія переговорів: Підручник / Є. Б. Тихомирова, С. Р.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Постоловський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Рівне : Перспектива, 2017. – 240 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3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підлеглим можуть </a:t>
            </a:r>
            <a:r>
              <a:rPr lang="uk-UA" sz="16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підвищити шанси на врахування його інтересів.</a:t>
            </a:r>
            <a:endParaRPr lang="en-US" sz="1400" b="1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 спішіть протидіяти керівнику в конфлікті.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Витримка підлеглого може стати однією з переваг у цьому протистоянні.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Якщо підлеглий правий, то йому необхідно старатись не поступатися в головному.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Пропонуйте кілька варіантів розв’язання конфлікту, не настоюйте тільки на одному принциповому рішенні.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Пам’ятайте, що необхідний кінцевий результат може бути досягнуто різними способами.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Не переходьте на образи чи різкі висловлювання.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Справедливість позиції в конфлікті «по вертикалі» не завжди дає підлеглому шанс на перемогу. Використовуйте слабкості в позиції керівника.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Викликайте керівника на відверту розмову.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Якщо підлеглий правий у конфлікті, йому краще обґрунтувати свою позицію керівнику один на один, а не в присутності інших підлеглих або на зборах.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Будучи неправим у конфлікті, краще відразу поступитися керівнику, оскільки він все ж таки доб’ється свого.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Уважно вивчайте та враховуйте індивідуально-психологічні особливості своїх керівників: це дозволить з меншими витратами розв’язати конфлікти з ними.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Підлеглому бажано не пропонувати діаметрально протилежні рішення відносно пропозицій керівника.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Чим нижчі моральні якості керівника, тим складніше буде розв’язувати конфлікт із ним.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539" y="404664"/>
            <a:ext cx="828092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Конфліктогенність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ланки «керівник – підлеглий».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конфліктності відносин керівника та підлеглого виділяють такі дві групи: 1)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об’єктивні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2)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суб’єктивні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об’єктивні </a:t>
            </a:r>
            <a:r>
              <a:rPr lang="uk-UA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</a:t>
            </a:r>
            <a:r>
              <a:rPr lang="uk-UA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r>
              <a:rPr lang="uk-UA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Субординаційний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 відносин.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управлінській діяльності між керівниками та підлеглими існують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відносини субординації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Вони характеризуються двома сторонами –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функціональною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(офіційною, формальною) й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особистісною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(неофіційною, неформальною).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Діяльність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системі «людина – людина»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конфліктогенна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за своєю природою. Із чотирьох типів діяльності («людина – людина», «людина –природа», «людина – машина», «людина – знак») найбільш конфліктні професії типу «людина – людина».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Більша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частина конфліктів по вертикалі детермінована предметно-діяльним змістом міжособистісних відносин. Біля 96% конфліктів між керівниками і підлеглими пов’язані з їх спільною діяльністю. На професійну сферу взаємовідносин припадає 88%, побутову – 9% і суспільну – 3% конфліктних ситуацій.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4801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Частота виникнення конфліктів по вертикалі пов’язана з інтенсивністю спільної діяльності опонентів. Протягом року на 6 місяців припадає 60% усіх конфліктів по вертикалі, що пов’язані з виконанням основних завдань року, перевірками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вищестоячими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інстанціями,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здачею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атестацій, підведенням підсумків і т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інший час, коли діяльність організовується звичним порядком (також біля 6 місяців) доводиться приблизно 40% конфліктів між керівниками та підлеглими. Найбільш «спокійний» місяць у відносинах керівників і підлеглих –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червень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найбільш «конфліктні» –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січень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травень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Найбільш конфліктна ланка «безпосередній керівник – підлеглий»: на неї припадає 53% конфліктів. На відносини «прямий керівник – підлеглий» доводиться 41,7% конфліктів і 5,2% на інші відносини підлеглості.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Розбалансування робочого місця. Робочим місцем називають сукупність функцій і засобів, яких достатньо для їх виконання. Функції відображаються в обов’язках і відповідальності за їх виконання, а засоби – праві та владі.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463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Неузгодженість зв’язків між робочим місцем в організації. Проявляється в тому, що: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підлеглому дають вказівок багато начальників, і він повинен: сам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ранжувати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отримані вказівки за ступенем їх важливості, вимагати цього від безпосереднього керівника; хапатися за все підряд; відмовлятися від виконання вказівок і розпоряджень;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у керівника багато безпосередніх підлеглих – більше 7-8 людей, якими неможливо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управляти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Складність соціальної і професійної адаптації керівника до посади управлінця.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Недостатня забезпеченість з об’єктивних умов управлінських рішень усім необхідним для їх реалізації.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539" y="404664"/>
            <a:ext cx="8280920" cy="572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Суб’єктивні причини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Управлінські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необґрунтовані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неоптимальні та помилкові рішення; зайва опіка та контроль підлеглих з боку керівництва;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професійна підготовка керівників;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 праці управлінців середньої й нижчої ланки;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службового навантаження серед підлеглих;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системі стимулювання праці.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Особистісні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спілкування, грубість;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недобросовісне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своїх обов’язків підлеглими;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намагання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керівника утвердити свій авторитет будь-якою ціною;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начальником неефективного стилю керівництва;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настанова керівника відносно підлеглого,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зворотньо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напружені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відносини між керівниками та підлеглими;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учасників взаємодії (підвищена агресивність, емоційна нестабільність, тривожність, завищена самооцінка, акцентуації характеру).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97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Умови та способи попередження конфліктів «по вертикалі».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Безконфліктній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 керівника з підлеглими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сприяють такі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психологічний відбір спеціалістів в організацію;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стимулювання мотивації до добросовісної праці;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справедливість і гласність в організації діяльності;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облік інтересів усіх осіб, яких торкається управлінське рішення;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своєчасне інформування людей із важливих для них проблем;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знання соціально-психологічної напруги шляхом проведення спільного відпочинку, в тому числі за участі членів сімей;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організація трудової взаємодії за типом «співпраця»;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оптимізація робочого часу управлінців і виконавців;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зменшення залежності працівника від керівника;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заохочення ініціативи, забезпечення перспектив зростання;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справедливий розподіл навантаження між підлеглими.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3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равила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Ставте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підлеглим чіткі, конкретні та виконувані завдання.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Забезпечте виконання завдань усім необхідним.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Накази, розпорядження, вимогливість до підлеглого повинні бути обґрунтовані в правовому відношенні.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Поточний контроль понижує ймовірність виникнення конфліктів.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спішіть з одночасною оцінкою результатів діяльності підлеглого.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Досягнуте підлеглим оцінюється виходячи з початкового положення справ і успіхів інших працівників.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намагайтеся в короткий термін перевиховати недбайливого підлеглого.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Критикуйте після того, як похвалите.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Критикуйте й оцінюйте не особистість, а вчинок, результати службової діяльності.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3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Даючи критичну оцінку підлеглому, не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переносьте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її на всю соціальну групу, до якої він належить.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Уникайте жорстких, категоричних і безапеляційних за формою оцінок поведінки та діяльності підлеглих.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робіть підлеглих «цапами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відбувайлами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власних управлінських помилок.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Будьте справедливими та чесними стосовно підлеглих.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Усіма силами боріться з проявами негативних емоцій у спілкуванні з підлеглими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перетворюйте підлеглих у «громовідвід» ваших конфліктних відносин із керівником.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Рідше наказуйте і частіше допомагайте підлеглим виправляти помилки.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Поважайте права підлеглих.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Критикуючи підлеглого, вказуйте можливі шляхи виправлення помилок і прорахунків.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3" cy="572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Розв’язання конфліктів між керівником і підлеглим.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uk-UA" sz="2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16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 </a:t>
            </a:r>
            <a:r>
              <a:rPr lang="uk-UA" sz="16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позитивного розв’язання конфліктів між керівником і підлеглим</a:t>
            </a:r>
            <a:r>
              <a:rPr lang="uk-UA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Керівникові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 зацікавити підлеглого в тому вирішенні конфлікту, яке він пропонує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Аргументуйте свої вимоги в конфлікті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Умійте слухати підлеглих у конфлікті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Вникати в турботи підлеглого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особливої потреби керівнику не варто йти на ескалацію конфлікту з підлеглими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голосу в конфліктному діалозі з підлеглим – не кращий аргумент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 із «Ви» на «ти» є фактично приниженням підлеглого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кщо керівник правий, то йому доцільно діяти спокійно, спираючись на посадовий статус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зловживайте посадовим становищем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затягуйте конфлікт з підлеглим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бійтеся іти на компроміс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керівник неправий у конфлікті, то краще його не затягувати та поступитись підлеглому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 що конфліктний керівник – це не завжди поганий керівник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Конфліктний керівник – завжди незручний керівник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1424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71</cp:revision>
  <dcterms:created xsi:type="dcterms:W3CDTF">2015-03-20T17:04:15Z</dcterms:created>
  <dcterms:modified xsi:type="dcterms:W3CDTF">2024-05-14T06:17:06Z</dcterms:modified>
</cp:coreProperties>
</file>