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82" y="-10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ysa Sergiienko" userId="e6ee1ebd2127b032" providerId="LiveId" clId="{D2B85352-53C2-414E-8243-3EC5499C5168}"/>
    <pc:docChg chg="custSel modSld">
      <pc:chgData name="Larysa Sergiienko" userId="e6ee1ebd2127b032" providerId="LiveId" clId="{D2B85352-53C2-414E-8243-3EC5499C5168}" dt="2023-09-06T08:46:06.535" v="150" actId="1076"/>
      <pc:docMkLst>
        <pc:docMk/>
      </pc:docMkLst>
      <pc:sldChg chg="modSp mod">
        <pc:chgData name="Larysa Sergiienko" userId="e6ee1ebd2127b032" providerId="LiveId" clId="{D2B85352-53C2-414E-8243-3EC5499C5168}" dt="2023-09-06T08:46:06.535" v="150" actId="1076"/>
        <pc:sldMkLst>
          <pc:docMk/>
          <pc:sldMk cId="3888783591" sldId="256"/>
        </pc:sldMkLst>
        <pc:spChg chg="mod">
          <ac:chgData name="Larysa Sergiienko" userId="e6ee1ebd2127b032" providerId="LiveId" clId="{D2B85352-53C2-414E-8243-3EC5499C5168}" dt="2023-09-06T08:46:06.535" v="150" actId="1076"/>
          <ac:spMkLst>
            <pc:docMk/>
            <pc:sldMk cId="3888783591" sldId="256"/>
            <ac:spMk id="2" creationId="{6922891A-BDD8-3996-E15C-F0A021C7113F}"/>
          </ac:spMkLst>
        </pc:spChg>
        <pc:spChg chg="mod">
          <ac:chgData name="Larysa Sergiienko" userId="e6ee1ebd2127b032" providerId="LiveId" clId="{D2B85352-53C2-414E-8243-3EC5499C5168}" dt="2023-09-06T08:44:47.163" v="36" actId="20577"/>
          <ac:spMkLst>
            <pc:docMk/>
            <pc:sldMk cId="3888783591" sldId="256"/>
            <ac:spMk id="3" creationId="{39F26C30-9404-6602-8E95-9BB8AEDFA0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02722-FACD-431B-915F-B531A04DF4F0}" type="datetimeFigureOut">
              <a:rPr lang="uk-UA" smtClean="0"/>
              <a:t>21.02.2026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8B79A-AF36-4DFD-AC52-62E4DC6212B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758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8B79A-AF36-4DFD-AC52-62E4DC6212B1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75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922891A-BDD8-3996-E15C-F0A021C71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53067"/>
            <a:ext cx="12279086" cy="4986866"/>
          </a:xfrm>
        </p:spPr>
        <p:txBody>
          <a:bodyPr>
            <a:normAutofit/>
          </a:bodyPr>
          <a:lstStyle/>
          <a:p>
            <a:r>
              <a:rPr lang="uk-UA" sz="3600" b="1" dirty="0"/>
              <a:t>Тема 3. Загальні вимоги щодо надання публічних </a:t>
            </a:r>
            <a:r>
              <a:rPr lang="uk-UA" sz="3600" b="1" dirty="0" smtClean="0"/>
              <a:t>послуг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i="1" u="sng" dirty="0" smtClean="0"/>
              <a:t/>
            </a:r>
            <a:br>
              <a:rPr lang="ru-RU" sz="3600" b="1" i="1" u="sng" dirty="0" smtClean="0"/>
            </a:br>
            <a:endParaRPr lang="uk-UA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xmlns="" id="{39F26C30-9404-6602-8E95-9BB8AEDFA0B4}"/>
              </a:ext>
            </a:extLst>
          </p:cNvPr>
          <p:cNvSpPr txBox="1">
            <a:spLocks/>
          </p:cNvSpPr>
          <p:nvPr/>
        </p:nvSpPr>
        <p:spPr>
          <a:xfrm>
            <a:off x="1710146" y="3566547"/>
            <a:ext cx="10178143" cy="18937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88878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3"/>
          <p:cNvSpPr>
            <a:spLocks noGrp="1"/>
          </p:cNvSpPr>
          <p:nvPr>
            <p:ph type="body" sz="quarter" idx="10"/>
          </p:nvPr>
        </p:nvSpPr>
        <p:spPr>
          <a:xfrm>
            <a:off x="198438" y="160338"/>
            <a:ext cx="11658600" cy="5538787"/>
          </a:xfrm>
        </p:spPr>
        <p:txBody>
          <a:bodyPr/>
          <a:lstStyle/>
          <a:p>
            <a:pPr marL="0" indent="45720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900" i="1" u="sng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Підготувати </a:t>
            </a:r>
            <a:r>
              <a:rPr lang="uk-UA" sz="1900" i="1" u="sng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доповідь на задану тематику:</a:t>
            </a:r>
            <a:endParaRPr lang="uk-UA" sz="1900" i="1" u="sng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endParaRPr lang="uk-UA" sz="190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19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Принцип </a:t>
            </a:r>
            <a:r>
              <a:rPr lang="uk-UA" sz="19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відкритості та доступності інформації про публічні послуги: нормативні вимоги та практичні механізми </a:t>
            </a:r>
            <a:r>
              <a:rPr lang="uk-UA" sz="19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реалізації.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19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Інформаційні </a:t>
            </a:r>
            <a:r>
              <a:rPr lang="uk-UA" sz="19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обов’язки суб’єктів надання публічних послуг: аналіз положень Закону України «Про адміністративні послуги» та Закону України «Про доступ до публічної інформації».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19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Права суб’єктів звернення у сфері публічних послуг: гарантії рівності, недискримінації та своєчасності розгляду заяв.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19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Обов’язки заявників при отриманні публічних послуг: юридична відповідальність за подання недостовірної інформації.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19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Механізми захисту прав суб’єктів звернення: адміністративне оскарження, судовий захист, роль </a:t>
            </a:r>
            <a:r>
              <a:rPr lang="uk-UA" sz="19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Уповноваженого </a:t>
            </a:r>
            <a:r>
              <a:rPr lang="uk-UA" sz="19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Верховної Ради України з прав людини.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19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Суб’єкти надання публічних послуг в Україні: органи виконавчої влади, органи місцевого самоврядування, державні підприємства та установи.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19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Роль Центри надання адміністративних послуг у забезпеченні стандартів якості обслуговування населення.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19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Відповідальність посадових осіб за порушення законодавства у сфері надання публічних послуг: дисциплінарна, адміністративна та цивільно-правова відповідальність</a:t>
            </a:r>
            <a:r>
              <a:rPr lang="uk-UA" sz="19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sz="19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11822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1627</TotalTime>
  <Words>161</Words>
  <Application>Microsoft Office PowerPoint</Application>
  <PresentationFormat>Довільний</PresentationFormat>
  <Paragraphs>12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3" baseType="lpstr">
      <vt:lpstr>Тема Office</vt:lpstr>
      <vt:lpstr>Тема 3. Загальні вимоги щодо надання публічних послуг   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User</cp:lastModifiedBy>
  <cp:revision>135</cp:revision>
  <dcterms:created xsi:type="dcterms:W3CDTF">2023-01-12T09:20:21Z</dcterms:created>
  <dcterms:modified xsi:type="dcterms:W3CDTF">2026-02-21T10:35:34Z</dcterms:modified>
</cp:coreProperties>
</file>