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6" r:id="rId9"/>
    <p:sldId id="265" r:id="rId10"/>
    <p:sldId id="264" r:id="rId11"/>
    <p:sldId id="262" r:id="rId12"/>
    <p:sldId id="263" r:id="rId13"/>
    <p:sldId id="269" r:id="rId14"/>
    <p:sldId id="270" r:id="rId15"/>
    <p:sldId id="268" r:id="rId16"/>
    <p:sldId id="272" r:id="rId17"/>
    <p:sldId id="271" r:id="rId18"/>
    <p:sldId id="275" r:id="rId19"/>
    <p:sldId id="274" r:id="rId20"/>
    <p:sldId id="277" r:id="rId21"/>
    <p:sldId id="276" r:id="rId22"/>
    <p:sldId id="273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010"/>
    <p:restoredTop sz="94381"/>
  </p:normalViewPr>
  <p:slideViewPr>
    <p:cSldViewPr snapToGrid="0">
      <p:cViewPr varScale="1">
        <p:scale>
          <a:sx n="104" d="100"/>
          <a:sy n="104" d="100"/>
        </p:scale>
        <p:origin x="21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19.01.2026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МАРКЕТИНГОВИХ КОМУНІКАЦІЙ У ПРОМИСЛОВОМУ МАРКЕТИНГУ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8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3568" y="0"/>
            <a:ext cx="11924269" cy="5770563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продавець-покупець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міцної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дружби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Досвідчений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змушує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якоюсь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ним провели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бесіду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прислухатися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відреагувати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циклу товару;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навчений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все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Роль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той час,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рутинні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супроводжувальні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співпадає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◊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◊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◊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◊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сферах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◊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◊ контроль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◊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9237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підбору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 з добре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інформованими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особами з боку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принести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сотні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тисяч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мільйони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гривень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підбирати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торгового персоналу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приймальники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приймальники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доставки. Другу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ініціатори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продавцями-місіонерами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Прикладом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фармацевтичних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лікарень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лікарні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продавців-здобувачів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укласти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5557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стоять перед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продаж товару;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Зазначимо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пропонованих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входить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знайомства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дисциплінованим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добре знати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легко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засвоювати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3387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6D6D6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наполегливим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Збуваючи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нанести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потенційному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візитів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КЦ.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і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виграє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той,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вперто, але з тактом,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справа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пристосовуватися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чесним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початку нового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тисячоліття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вплинули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сферу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 і,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наш час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глобалізацію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все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торгового персоналу,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офіси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канали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продажу; а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маркетингу, передача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стороннім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(аутсорсинг)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маркетингу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6494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проблем,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стикаються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європейські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пояснити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схожими товарами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підготовленим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оволодіння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мистецтвом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консультативного продажу.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Потреба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командного методу продажу.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розбиратися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нарощувати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аспект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схеми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закінчуючи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добором,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заохоченням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вносять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намагаючись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змінюється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перебудова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проблем: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ранжування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гнучкість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пристосуватися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потреб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0950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Усунення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бар’єрів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усередині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широкий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стилю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командного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наставницький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науково-технічного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торгового персоналу.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невелика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„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-продаж”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спеціаліста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відривом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(метод формального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класичний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метод) та без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відриву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поділяються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пасивний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пасивному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виділяється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 до 20%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читаються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теоретичних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супроводжуються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таблиць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кінофільмів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обговорення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практики,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обговорення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психологічних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ролей,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ігор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курс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соціоніки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мистецтва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спілкування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0972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правила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Товар: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характеристики, роль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переконливим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Клієнтура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члени КЦ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Початок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заочне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стажуванні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проходить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довготермінової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продаж. На невеликих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наставники,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входить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(яке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◊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зразки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◊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◊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кінофільми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слайд-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фільми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5404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буде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згруповані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трьома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продажу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контракту;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адаптованості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 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орган, але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персоналу: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доставки,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доставці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роз’їжджає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безперервності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продаж,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консультанта,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8104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розробник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контракту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складного проекту,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поряд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компетентністю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талантом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ведення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переговорів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34771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будь-яку форму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неособистого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рекламодавцем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принижуючи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ототожнюють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з рекламою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через рекламу.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Насправді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невід’ємне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фундаментального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рекламою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перегукується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рекламою ТКС і проходить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ринку ТПП реклама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ринку. Вона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Реклама, як правило,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продажах.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рекламу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коштами,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973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метою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намагаючись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запевнити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якраз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 і маркам;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примусити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даний момент, а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покупку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донесенні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менталітету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споживацьких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правильному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комунікаторів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Передавач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знати,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захопити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акціонери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установи, по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приємне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0406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стимул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ТПП 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аспект, 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рекламодавця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тому,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знизити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покращити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реклама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мусить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довести,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принесе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організації-споживачу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входять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готового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напівфабрикати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ускладнює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прихильності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марки.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Колегіальний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ускладнює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рекламою ТПП.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об’єктом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перш за все,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реклама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діалогу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заохочення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відгуку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намагається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налагодити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інтерактивна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реклама);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репутації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(реклама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реклама);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персональні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відвідуваннями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персоналу);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попит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первинному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втягування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9953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підібрати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породжують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зацікавитись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ось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ТКС широко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ілюстрації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яскраві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заголовки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полегшення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Реклама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нудним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безколірним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метою широко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рисунки.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рекламного тексту, як правило,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вміщує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характер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товарів-конкурентів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принесе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3645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</a:p>
          <a:p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роль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</a:p>
          <a:p>
            <a:pPr algn="just"/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—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платформ,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(партнерами,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 онлайн-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B2B-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інформаційно-аналітичний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масову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B2B-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цифровізація</a:t>
            </a:r>
            <a:endParaRPr lang="ru-RU" sz="1800" b="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циклом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закупівельному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значущістю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персоналізованого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36592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pPr algn="just"/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адаптувати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кожного сегмента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контакту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воронки —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контракту й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</a:p>
          <a:p>
            <a:pPr algn="just"/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B2B-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 належать: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сайт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ресурсом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іміджеву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довідкову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email-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персоналізовану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LinkedIn 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контент-маркетинг (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кейси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огляди,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white papers);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вебінари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онлайн-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відеоконференції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форма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багатоканальність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600" b="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3576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8810A72-EF5A-9968-FF36-53A9B2E209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2995" y="135924"/>
            <a:ext cx="11684043" cy="5634639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сайт як ядро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endParaRPr lang="ru-RU" sz="1800" b="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сайт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структуровану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Особливе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оперативного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сайт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бренду,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прозорість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бізнес-клієнтами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800" b="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Контент-маркетинг як основа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B2B-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endParaRPr lang="ru-RU" sz="1800" b="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контент-маркетинг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контент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роз’яснення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B2B-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контенту належать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огляди,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кейси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відеодемонстрації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інструктивні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105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8810A72-EF5A-9968-FF36-53A9B2E209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2995" y="135924"/>
            <a:ext cx="11684043" cy="5634639"/>
          </a:xfrm>
        </p:spPr>
        <p:txBody>
          <a:bodyPr/>
          <a:lstStyle/>
          <a:p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CRM-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системами</a:t>
            </a:r>
          </a:p>
          <a:p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CRM-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систематизувати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накопичувати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персоналізувати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партнерських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</a:p>
          <a:p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персоналізації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846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B260DCA-804C-ADC7-FC0A-6B016E044B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2995" y="358346"/>
            <a:ext cx="11684043" cy="5412217"/>
          </a:xfrm>
        </p:spPr>
        <p:txBody>
          <a:bodyPr/>
          <a:lstStyle/>
          <a:p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потреба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1800" b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бізнес-клієнтами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цифровій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r>
              <a:rPr lang="ru-RU" sz="18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9759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сприйняла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посланого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відбудеться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каналах,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доводять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досягло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перший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привернути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Тут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вирішальну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каналів138передачі 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агентствами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Передавач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каналах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оберненого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відгук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Люди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проглядають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газет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побачити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нудним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бачить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500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день, але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10% (50-55) з них.</a:t>
            </a:r>
          </a:p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Перелічені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входить в будь-яку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3695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D2123E-1FEE-D97D-40CC-1905ABFA58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211" y="234778"/>
            <a:ext cx="11745827" cy="5535785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спілкується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свою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обмінюються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 з одним та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персонального продажу,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маркетингу.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ринком з метою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активізації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позитивного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нагадування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свою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1486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(комплексу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комунікаційного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міксу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— будь-яка платна форма не персонального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масової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маркетингу;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форма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короткострокового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— вид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одним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кількома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продажу товару та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тривалих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рилейшнз (ПР),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сприятливого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різноманітними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контактними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аудиторіями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ініціювання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самою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подається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новина, 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небажаних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чуток і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зашкодити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(директ-маркетинг) —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безпосереднє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розраховане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(телефон,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телебачення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в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Internet,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каталоги.)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5782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вичерпуються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синтетичних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ярмарки;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спонсорство;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брендинг;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продажу.</a:t>
            </a:r>
            <a:endParaRPr lang="ru-RU" sz="18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в тому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457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як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втілення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підкріпити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перебудову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концепцію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 на ринку,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стали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персонал, рекламу,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при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КЦ,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КЦ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КЦ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персонально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контактуватись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КЦ не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ТПП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відзначити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посідають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одного боку,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, а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боку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рекламу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ярмарках,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каталогів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буклетів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6900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pPr algn="just"/>
            <a:r>
              <a:rPr lang="ru-RU" sz="18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особливо 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товару,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трапляються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і „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продажу.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усний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продажу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За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одному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тривалих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обмежуватися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„маркетингу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набула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десятиріччя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маркетологів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Зазначимо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випускаються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продажу. 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матиме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характер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угоди,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встановлюється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95644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A94E260-A71F-C09A-22B5-CFB0CFBB4E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423" y="259492"/>
            <a:ext cx="11634616" cy="5511071"/>
          </a:xfrm>
        </p:spPr>
        <p:txBody>
          <a:bodyPr/>
          <a:lstStyle/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посідає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особливою природою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організаціями-продавцями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організаціями-покупцями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Річ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тому,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обслуговувати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організацій-покупців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виробничо-технічного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торгового персоналу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компанії-продавця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роз’яснення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використовування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пропонованих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товарами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По-третє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Найефективнішим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способом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компонента комплексу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угоди.</a:t>
            </a:r>
          </a:p>
          <a:p>
            <a:pPr algn="just"/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стадіях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переконань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акту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-продажу. Але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кожному конкретному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приймати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зваженої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 потреби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організації-покупця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особливого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тому,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живе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безпосереднє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взаємне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13361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3165</TotalTime>
  <Words>4082</Words>
  <Application>Microsoft Macintosh PowerPoint</Application>
  <PresentationFormat>Широкоэкранный</PresentationFormat>
  <Paragraphs>185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Montserrat</vt:lpstr>
      <vt:lpstr>Montserrat ExtraBold</vt:lpstr>
      <vt:lpstr>Times New Roman</vt:lpstr>
      <vt:lpstr>Тема Office</vt:lpstr>
      <vt:lpstr>  СИСТЕМА МАРКЕТИНГОВИХ КОМУНІКАЦІЙ У ПРОМИСЛОВОМУ МАРКЕТИНГУ   Лекція 8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411</cp:revision>
  <dcterms:created xsi:type="dcterms:W3CDTF">2023-01-12T09:20:21Z</dcterms:created>
  <dcterms:modified xsi:type="dcterms:W3CDTF">2026-01-19T20:34:06Z</dcterms:modified>
</cp:coreProperties>
</file>