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</p:sldMasterIdLst>
  <p:sldIdLst>
    <p:sldId id="256" r:id="rId2"/>
    <p:sldId id="258" r:id="rId3"/>
    <p:sldId id="260" r:id="rId4"/>
    <p:sldId id="257" r:id="rId5"/>
    <p:sldId id="263" r:id="rId6"/>
    <p:sldId id="264" r:id="rId7"/>
    <p:sldId id="262" r:id="rId8"/>
    <p:sldId id="265" r:id="rId9"/>
    <p:sldId id="266" r:id="rId10"/>
    <p:sldId id="261" r:id="rId11"/>
    <p:sldId id="259" r:id="rId1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138" y="28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30952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62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DEE3B02A-3B83-3083-3F07-26E25C6C13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17248" y="0"/>
            <a:ext cx="5674753" cy="6399152"/>
          </a:xfrm>
          <a:custGeom>
            <a:avLst/>
            <a:gdLst>
              <a:gd name="connsiteX0" fmla="*/ 0 w 5674753"/>
              <a:gd name="connsiteY0" fmla="*/ 0 h 6399152"/>
              <a:gd name="connsiteX1" fmla="*/ 5674753 w 5674753"/>
              <a:gd name="connsiteY1" fmla="*/ 0 h 6399152"/>
              <a:gd name="connsiteX2" fmla="*/ 5674753 w 5674753"/>
              <a:gd name="connsiteY2" fmla="*/ 6399152 h 6399152"/>
              <a:gd name="connsiteX3" fmla="*/ 601996 w 5674753"/>
              <a:gd name="connsiteY3" fmla="*/ 6399152 h 6399152"/>
              <a:gd name="connsiteX4" fmla="*/ 0 w 5674753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4753" h="6399152">
                <a:moveTo>
                  <a:pt x="0" y="0"/>
                </a:moveTo>
                <a:lnTo>
                  <a:pt x="5674753" y="0"/>
                </a:lnTo>
                <a:lnTo>
                  <a:pt x="5674753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EF118477-BA54-4B0E-9EC5-D8568300CAF2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14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>
            <a:lvl1pPr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94744" y="2423160"/>
            <a:ext cx="5780976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D26B-DEF0-4EC5-90CD-3C7B79EC8572}" type="datetime1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03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1006" y="998230"/>
            <a:ext cx="3951469" cy="1947672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DD60ACDC-1760-F721-E270-0D2FC4872DF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002464" cy="6399152"/>
          </a:xfrm>
          <a:custGeom>
            <a:avLst/>
            <a:gdLst>
              <a:gd name="connsiteX0" fmla="*/ 0 w 7002464"/>
              <a:gd name="connsiteY0" fmla="*/ 0 h 6399152"/>
              <a:gd name="connsiteX1" fmla="*/ 7002464 w 7002464"/>
              <a:gd name="connsiteY1" fmla="*/ 0 h 6399152"/>
              <a:gd name="connsiteX2" fmla="*/ 7002464 w 7002464"/>
              <a:gd name="connsiteY2" fmla="*/ 5797156 h 6399152"/>
              <a:gd name="connsiteX3" fmla="*/ 6400468 w 7002464"/>
              <a:gd name="connsiteY3" fmla="*/ 6399152 h 6399152"/>
              <a:gd name="connsiteX4" fmla="*/ 0 w 7002464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02464" h="6399152">
                <a:moveTo>
                  <a:pt x="0" y="0"/>
                </a:moveTo>
                <a:lnTo>
                  <a:pt x="7002464" y="0"/>
                </a:lnTo>
                <a:lnTo>
                  <a:pt x="7002464" y="5797156"/>
                </a:lnTo>
                <a:cubicBezTo>
                  <a:pt x="7002464" y="6129629"/>
                  <a:pt x="6732941" y="6399152"/>
                  <a:pt x="6400468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6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91007" y="3099815"/>
            <a:ext cx="3951469" cy="3084599"/>
          </a:xfr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800"/>
            </a:lvl1pPr>
            <a:lvl2pPr marL="571500" indent="-342900">
              <a:buFont typeface="+mj-lt"/>
              <a:buAutoNum type="arabicPeriod"/>
              <a:defRPr sz="1600"/>
            </a:lvl2pPr>
            <a:lvl3pPr marL="800100" indent="-342900">
              <a:buFont typeface="+mj-lt"/>
              <a:buAutoNum type="arabicPeriod"/>
              <a:defRPr sz="1400"/>
            </a:lvl3pPr>
            <a:lvl4pPr marL="914400" indent="-228600">
              <a:buFont typeface="+mj-lt"/>
              <a:buAutoNum type="arabicPeriod"/>
              <a:defRPr sz="1400"/>
            </a:lvl4pPr>
            <a:lvl5pPr marL="1143000" indent="-228600"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BCA36A28-16B8-4B74-ADBC-086BC21557C6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28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479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7CC-3A12-4A50-A3BE-C6063551B4A3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6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0E33-4FBE-4166-8E4D-D16E2368EAF9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61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688B5-3E47-407E-A4D5-0E98E41979E9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35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640079"/>
            <a:ext cx="4032505" cy="3621024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715"/>
            <a:ext cx="5968098" cy="5719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29CD1-440F-4DE5-9914-1074B1963E64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13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55DF8-55DB-438A-B328-5A22697F5E96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02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1AB8ED2-AD91-CB22-5624-BD41AB3252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844052" cy="6399152"/>
          </a:xfrm>
          <a:custGeom>
            <a:avLst/>
            <a:gdLst>
              <a:gd name="connsiteX0" fmla="*/ 0 w 4844052"/>
              <a:gd name="connsiteY0" fmla="*/ 0 h 6399152"/>
              <a:gd name="connsiteX1" fmla="*/ 4844052 w 4844052"/>
              <a:gd name="connsiteY1" fmla="*/ 0 h 6399152"/>
              <a:gd name="connsiteX2" fmla="*/ 4844052 w 4844052"/>
              <a:gd name="connsiteY2" fmla="*/ 5795922 h 6399152"/>
              <a:gd name="connsiteX3" fmla="*/ 4240822 w 4844052"/>
              <a:gd name="connsiteY3" fmla="*/ 6399152 h 6399152"/>
              <a:gd name="connsiteX4" fmla="*/ 0 w 4844052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4052" h="6399152">
                <a:moveTo>
                  <a:pt x="0" y="0"/>
                </a:moveTo>
                <a:lnTo>
                  <a:pt x="4844052" y="0"/>
                </a:lnTo>
                <a:lnTo>
                  <a:pt x="4844052" y="5795922"/>
                </a:lnTo>
                <a:cubicBezTo>
                  <a:pt x="4844052" y="6129077"/>
                  <a:pt x="4573977" y="6399152"/>
                  <a:pt x="4240822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B9F2D74A-71A1-4609-9BED-C43EBEF2D096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63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828800"/>
            <a:ext cx="6135624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D436AA50-FCF9-9A32-68F8-A124C794908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53304" y="0"/>
            <a:ext cx="4838696" cy="6399152"/>
          </a:xfrm>
          <a:custGeom>
            <a:avLst/>
            <a:gdLst>
              <a:gd name="connsiteX0" fmla="*/ 0 w 4838696"/>
              <a:gd name="connsiteY0" fmla="*/ 0 h 6399152"/>
              <a:gd name="connsiteX1" fmla="*/ 4838696 w 4838696"/>
              <a:gd name="connsiteY1" fmla="*/ 0 h 6399152"/>
              <a:gd name="connsiteX2" fmla="*/ 4838696 w 4838696"/>
              <a:gd name="connsiteY2" fmla="*/ 6399152 h 6399152"/>
              <a:gd name="connsiteX3" fmla="*/ 603230 w 4838696"/>
              <a:gd name="connsiteY3" fmla="*/ 6399152 h 6399152"/>
              <a:gd name="connsiteX4" fmla="*/ 0 w 4838696"/>
              <a:gd name="connsiteY4" fmla="*/ 579592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8696" h="6399152">
                <a:moveTo>
                  <a:pt x="0" y="0"/>
                </a:moveTo>
                <a:lnTo>
                  <a:pt x="4838696" y="0"/>
                </a:lnTo>
                <a:lnTo>
                  <a:pt x="4838696" y="6399152"/>
                </a:lnTo>
                <a:lnTo>
                  <a:pt x="603230" y="6399152"/>
                </a:lnTo>
                <a:cubicBezTo>
                  <a:pt x="270075" y="6399152"/>
                  <a:pt x="0" y="6129077"/>
                  <a:pt x="0" y="5795922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B868B-869A-478B-B17A-F3477F1ABEB8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09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B32E518-8213-A79A-7E36-BA4D782F8E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147926" cy="6399152"/>
          </a:xfrm>
          <a:custGeom>
            <a:avLst/>
            <a:gdLst>
              <a:gd name="connsiteX0" fmla="*/ 0 w 4147926"/>
              <a:gd name="connsiteY0" fmla="*/ 0 h 6399152"/>
              <a:gd name="connsiteX1" fmla="*/ 4147926 w 4147926"/>
              <a:gd name="connsiteY1" fmla="*/ 0 h 6399152"/>
              <a:gd name="connsiteX2" fmla="*/ 4147926 w 4147926"/>
              <a:gd name="connsiteY2" fmla="*/ 5795922 h 6399152"/>
              <a:gd name="connsiteX3" fmla="*/ 3544696 w 4147926"/>
              <a:gd name="connsiteY3" fmla="*/ 6399152 h 6399152"/>
              <a:gd name="connsiteX4" fmla="*/ 0 w 4147926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7926" h="6399152">
                <a:moveTo>
                  <a:pt x="0" y="0"/>
                </a:moveTo>
                <a:lnTo>
                  <a:pt x="4147926" y="0"/>
                </a:lnTo>
                <a:lnTo>
                  <a:pt x="4147926" y="5795922"/>
                </a:lnTo>
                <a:cubicBezTo>
                  <a:pt x="4147926" y="6129077"/>
                  <a:pt x="3877851" y="6399152"/>
                  <a:pt x="3544696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8CCA563-903D-4707-A09B-73AE7FD9F3E4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83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E53AA-13B8-469A-87B0-FF7C74E1EADE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690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2444857-0BC3-ACAE-DBB1-5D530AA35ED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46768" y="0"/>
            <a:ext cx="4145232" cy="6399152"/>
          </a:xfrm>
          <a:custGeom>
            <a:avLst/>
            <a:gdLst>
              <a:gd name="connsiteX0" fmla="*/ 0 w 4145232"/>
              <a:gd name="connsiteY0" fmla="*/ 0 h 6399152"/>
              <a:gd name="connsiteX1" fmla="*/ 4145232 w 4145232"/>
              <a:gd name="connsiteY1" fmla="*/ 0 h 6399152"/>
              <a:gd name="connsiteX2" fmla="*/ 4145232 w 4145232"/>
              <a:gd name="connsiteY2" fmla="*/ 6399152 h 6399152"/>
              <a:gd name="connsiteX3" fmla="*/ 603230 w 4145232"/>
              <a:gd name="connsiteY3" fmla="*/ 6399152 h 6399152"/>
              <a:gd name="connsiteX4" fmla="*/ 0 w 4145232"/>
              <a:gd name="connsiteY4" fmla="*/ 579592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5232" h="6399152">
                <a:moveTo>
                  <a:pt x="0" y="0"/>
                </a:moveTo>
                <a:lnTo>
                  <a:pt x="4145232" y="0"/>
                </a:lnTo>
                <a:lnTo>
                  <a:pt x="4145232" y="6399152"/>
                </a:lnTo>
                <a:lnTo>
                  <a:pt x="603230" y="6399152"/>
                </a:lnTo>
                <a:cubicBezTo>
                  <a:pt x="270075" y="6399152"/>
                  <a:pt x="0" y="6129077"/>
                  <a:pt x="0" y="5795922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747B-DE86-4C56-A69A-2124AC6051DB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6F26914B-7405-10AB-A859-8165D7B1A93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591300" cy="6410303"/>
          </a:xfrm>
          <a:custGeom>
            <a:avLst/>
            <a:gdLst>
              <a:gd name="connsiteX0" fmla="*/ 0 w 6591300"/>
              <a:gd name="connsiteY0" fmla="*/ 0 h 6410303"/>
              <a:gd name="connsiteX1" fmla="*/ 6591300 w 6591300"/>
              <a:gd name="connsiteY1" fmla="*/ 0 h 6410303"/>
              <a:gd name="connsiteX2" fmla="*/ 6591300 w 6591300"/>
              <a:gd name="connsiteY2" fmla="*/ 5807073 h 6410303"/>
              <a:gd name="connsiteX3" fmla="*/ 5988070 w 6591300"/>
              <a:gd name="connsiteY3" fmla="*/ 6410303 h 6410303"/>
              <a:gd name="connsiteX4" fmla="*/ 0 w 6591300"/>
              <a:gd name="connsiteY4" fmla="*/ 6410303 h 641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1300" h="6410303">
                <a:moveTo>
                  <a:pt x="0" y="0"/>
                </a:moveTo>
                <a:lnTo>
                  <a:pt x="6591300" y="0"/>
                </a:lnTo>
                <a:lnTo>
                  <a:pt x="6591300" y="5807073"/>
                </a:lnTo>
                <a:cubicBezTo>
                  <a:pt x="6591300" y="6140228"/>
                  <a:pt x="6321225" y="6410303"/>
                  <a:pt x="5988070" y="6410303"/>
                </a:cubicBezTo>
                <a:lnTo>
                  <a:pt x="0" y="6410303"/>
                </a:ln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3B5E8E98-97C5-4AE8-8CC9-69C51FF1A0EF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71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CE823DF8-AABE-3B17-254E-81CD7CA2B5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37594" y="0"/>
            <a:ext cx="6454406" cy="6399152"/>
          </a:xfrm>
          <a:custGeom>
            <a:avLst/>
            <a:gdLst>
              <a:gd name="connsiteX0" fmla="*/ 0 w 6454406"/>
              <a:gd name="connsiteY0" fmla="*/ 0 h 6399152"/>
              <a:gd name="connsiteX1" fmla="*/ 6454406 w 6454406"/>
              <a:gd name="connsiteY1" fmla="*/ 0 h 6399152"/>
              <a:gd name="connsiteX2" fmla="*/ 6454406 w 6454406"/>
              <a:gd name="connsiteY2" fmla="*/ 6399152 h 6399152"/>
              <a:gd name="connsiteX3" fmla="*/ 601995 w 6454406"/>
              <a:gd name="connsiteY3" fmla="*/ 6399152 h 6399152"/>
              <a:gd name="connsiteX4" fmla="*/ 0 w 6454406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4406" h="6399152">
                <a:moveTo>
                  <a:pt x="0" y="0"/>
                </a:moveTo>
                <a:lnTo>
                  <a:pt x="6454406" y="0"/>
                </a:lnTo>
                <a:lnTo>
                  <a:pt x="6454406" y="6399152"/>
                </a:lnTo>
                <a:lnTo>
                  <a:pt x="601995" y="6399152"/>
                </a:lnTo>
                <a:cubicBezTo>
                  <a:pt x="269522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24F82-DB30-4BD5-9E9D-AD825E313C84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06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6B8A8E1B-B99E-8C69-154E-2FAADB07D51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591300" cy="6399152"/>
          </a:xfrm>
          <a:custGeom>
            <a:avLst/>
            <a:gdLst>
              <a:gd name="connsiteX0" fmla="*/ 0 w 6591300"/>
              <a:gd name="connsiteY0" fmla="*/ 0 h 6399152"/>
              <a:gd name="connsiteX1" fmla="*/ 6591300 w 6591300"/>
              <a:gd name="connsiteY1" fmla="*/ 0 h 6399152"/>
              <a:gd name="connsiteX2" fmla="*/ 6591300 w 6591300"/>
              <a:gd name="connsiteY2" fmla="*/ 5797156 h 6399152"/>
              <a:gd name="connsiteX3" fmla="*/ 5989304 w 6591300"/>
              <a:gd name="connsiteY3" fmla="*/ 6399152 h 6399152"/>
              <a:gd name="connsiteX4" fmla="*/ 0 w 6591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91300" h="6399152">
                <a:moveTo>
                  <a:pt x="0" y="0"/>
                </a:moveTo>
                <a:lnTo>
                  <a:pt x="6591300" y="0"/>
                </a:lnTo>
                <a:lnTo>
                  <a:pt x="6591300" y="5797156"/>
                </a:lnTo>
                <a:cubicBezTo>
                  <a:pt x="6591300" y="6129629"/>
                  <a:pt x="6321777" y="6399152"/>
                  <a:pt x="5989304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E7477ED-8564-46ED-8FFC-DE5A509699F3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97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6" y="1380744"/>
            <a:ext cx="4573413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2BD82EEA-7278-1A73-C95C-473F75B540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37593" y="0"/>
            <a:ext cx="6454407" cy="6399152"/>
          </a:xfrm>
          <a:custGeom>
            <a:avLst/>
            <a:gdLst>
              <a:gd name="connsiteX0" fmla="*/ 0 w 6454407"/>
              <a:gd name="connsiteY0" fmla="*/ 0 h 6399152"/>
              <a:gd name="connsiteX1" fmla="*/ 6454407 w 6454407"/>
              <a:gd name="connsiteY1" fmla="*/ 0 h 6399152"/>
              <a:gd name="connsiteX2" fmla="*/ 6454407 w 6454407"/>
              <a:gd name="connsiteY2" fmla="*/ 6399152 h 6399152"/>
              <a:gd name="connsiteX3" fmla="*/ 601996 w 6454407"/>
              <a:gd name="connsiteY3" fmla="*/ 6399152 h 6399152"/>
              <a:gd name="connsiteX4" fmla="*/ 0 w 6454407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4407" h="6399152">
                <a:moveTo>
                  <a:pt x="0" y="0"/>
                </a:moveTo>
                <a:lnTo>
                  <a:pt x="6454407" y="0"/>
                </a:lnTo>
                <a:lnTo>
                  <a:pt x="6454407" y="6399152"/>
                </a:lnTo>
                <a:lnTo>
                  <a:pt x="601996" y="6399152"/>
                </a:lnTo>
                <a:cubicBezTo>
                  <a:pt x="269523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26781-2293-4754-A74B-94E6E7D7B311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43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44EE1A0-D83B-FE6C-4495-F55C5070D5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734300" cy="6399152"/>
          </a:xfrm>
          <a:custGeom>
            <a:avLst/>
            <a:gdLst>
              <a:gd name="connsiteX0" fmla="*/ 0 w 7734300"/>
              <a:gd name="connsiteY0" fmla="*/ 0 h 6399152"/>
              <a:gd name="connsiteX1" fmla="*/ 7734300 w 7734300"/>
              <a:gd name="connsiteY1" fmla="*/ 0 h 6399152"/>
              <a:gd name="connsiteX2" fmla="*/ 7734300 w 7734300"/>
              <a:gd name="connsiteY2" fmla="*/ 5797156 h 6399152"/>
              <a:gd name="connsiteX3" fmla="*/ 7132304 w 7734300"/>
              <a:gd name="connsiteY3" fmla="*/ 6399152 h 6399152"/>
              <a:gd name="connsiteX4" fmla="*/ 0 w 7734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4300" h="6399152">
                <a:moveTo>
                  <a:pt x="0" y="0"/>
                </a:moveTo>
                <a:lnTo>
                  <a:pt x="7734300" y="0"/>
                </a:lnTo>
                <a:lnTo>
                  <a:pt x="7734300" y="5797156"/>
                </a:lnTo>
                <a:cubicBezTo>
                  <a:pt x="7734300" y="6129629"/>
                  <a:pt x="7464777" y="6399152"/>
                  <a:pt x="7132304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DFBFA6E-9D0B-474A-AFB9-4E0832448570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799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8FA1BA0-D099-705F-F85E-3FBC782F765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02843" y="2"/>
            <a:ext cx="7689157" cy="6399151"/>
          </a:xfrm>
          <a:custGeom>
            <a:avLst/>
            <a:gdLst>
              <a:gd name="connsiteX0" fmla="*/ 0 w 7689157"/>
              <a:gd name="connsiteY0" fmla="*/ 0 h 6399151"/>
              <a:gd name="connsiteX1" fmla="*/ 7689157 w 7689157"/>
              <a:gd name="connsiteY1" fmla="*/ 0 h 6399151"/>
              <a:gd name="connsiteX2" fmla="*/ 7689157 w 7689157"/>
              <a:gd name="connsiteY2" fmla="*/ 6399151 h 6399151"/>
              <a:gd name="connsiteX3" fmla="*/ 601997 w 7689157"/>
              <a:gd name="connsiteY3" fmla="*/ 6399151 h 6399151"/>
              <a:gd name="connsiteX4" fmla="*/ 0 w 7689157"/>
              <a:gd name="connsiteY4" fmla="*/ 5797155 h 639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9157" h="6399151">
                <a:moveTo>
                  <a:pt x="0" y="0"/>
                </a:moveTo>
                <a:lnTo>
                  <a:pt x="7689157" y="0"/>
                </a:lnTo>
                <a:lnTo>
                  <a:pt x="7689157" y="6399151"/>
                </a:lnTo>
                <a:lnTo>
                  <a:pt x="601997" y="6399151"/>
                </a:lnTo>
                <a:cubicBezTo>
                  <a:pt x="269523" y="6399151"/>
                  <a:pt x="0" y="6129628"/>
                  <a:pt x="0" y="5797155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767648-9FB3-40F4-8072-E80887331DF3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37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8073E866-A871-62F7-1E54-F2A44278F83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7734300" cy="6399152"/>
          </a:xfrm>
          <a:custGeom>
            <a:avLst/>
            <a:gdLst>
              <a:gd name="connsiteX0" fmla="*/ 0 w 7734300"/>
              <a:gd name="connsiteY0" fmla="*/ 0 h 6399152"/>
              <a:gd name="connsiteX1" fmla="*/ 7734300 w 7734300"/>
              <a:gd name="connsiteY1" fmla="*/ 0 h 6399152"/>
              <a:gd name="connsiteX2" fmla="*/ 7734300 w 7734300"/>
              <a:gd name="connsiteY2" fmla="*/ 5797156 h 6399152"/>
              <a:gd name="connsiteX3" fmla="*/ 7132304 w 7734300"/>
              <a:gd name="connsiteY3" fmla="*/ 6399152 h 6399152"/>
              <a:gd name="connsiteX4" fmla="*/ 0 w 7734300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4300" h="6399152">
                <a:moveTo>
                  <a:pt x="0" y="0"/>
                </a:moveTo>
                <a:lnTo>
                  <a:pt x="7734300" y="0"/>
                </a:lnTo>
                <a:lnTo>
                  <a:pt x="7734300" y="5797156"/>
                </a:lnTo>
                <a:cubicBezTo>
                  <a:pt x="7734300" y="6129629"/>
                  <a:pt x="7464777" y="6399152"/>
                  <a:pt x="7132304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007E99A-2976-4D79-B66C-833B4C12E9C9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78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111854"/>
            <a:ext cx="3945468" cy="138988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84372" y="5111854"/>
            <a:ext cx="6168356" cy="13898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5B30A2-D0D1-DED2-1133-A673CEA16AE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1750040" cy="4724868"/>
          </a:xfrm>
          <a:custGeom>
            <a:avLst/>
            <a:gdLst>
              <a:gd name="connsiteX0" fmla="*/ 0 w 11750040"/>
              <a:gd name="connsiteY0" fmla="*/ 0 h 4724868"/>
              <a:gd name="connsiteX1" fmla="*/ 11750040 w 11750040"/>
              <a:gd name="connsiteY1" fmla="*/ 0 h 4724868"/>
              <a:gd name="connsiteX2" fmla="*/ 11750040 w 11750040"/>
              <a:gd name="connsiteY2" fmla="*/ 4122872 h 4724868"/>
              <a:gd name="connsiteX3" fmla="*/ 11148044 w 11750040"/>
              <a:gd name="connsiteY3" fmla="*/ 4724868 h 4724868"/>
              <a:gd name="connsiteX4" fmla="*/ 0 w 11750040"/>
              <a:gd name="connsiteY4" fmla="*/ 4724868 h 472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50040" h="4724868">
                <a:moveTo>
                  <a:pt x="0" y="0"/>
                </a:moveTo>
                <a:lnTo>
                  <a:pt x="11750040" y="0"/>
                </a:lnTo>
                <a:lnTo>
                  <a:pt x="11750040" y="4122872"/>
                </a:lnTo>
                <a:cubicBezTo>
                  <a:pt x="11750040" y="4455345"/>
                  <a:pt x="11480517" y="4724868"/>
                  <a:pt x="11148044" y="4724868"/>
                </a:cubicBezTo>
                <a:lnTo>
                  <a:pt x="0" y="4724868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DDD7D-A4A9-4042-8D3D-AF897B76225E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02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696DEB7-ADC8-3E90-7A63-F11D6535D0E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1750040" cy="3806246"/>
          </a:xfrm>
          <a:custGeom>
            <a:avLst/>
            <a:gdLst>
              <a:gd name="connsiteX0" fmla="*/ 0 w 11733150"/>
              <a:gd name="connsiteY0" fmla="*/ 0 h 3806246"/>
              <a:gd name="connsiteX1" fmla="*/ 11733150 w 11733150"/>
              <a:gd name="connsiteY1" fmla="*/ 0 h 3806246"/>
              <a:gd name="connsiteX2" fmla="*/ 11733150 w 11733150"/>
              <a:gd name="connsiteY2" fmla="*/ 3204250 h 3806246"/>
              <a:gd name="connsiteX3" fmla="*/ 11131154 w 11733150"/>
              <a:gd name="connsiteY3" fmla="*/ 3806246 h 3806246"/>
              <a:gd name="connsiteX4" fmla="*/ 0 w 11733150"/>
              <a:gd name="connsiteY4" fmla="*/ 3806246 h 380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3806246">
                <a:moveTo>
                  <a:pt x="0" y="0"/>
                </a:moveTo>
                <a:lnTo>
                  <a:pt x="11733150" y="0"/>
                </a:lnTo>
                <a:lnTo>
                  <a:pt x="11733150" y="3204250"/>
                </a:lnTo>
                <a:cubicBezTo>
                  <a:pt x="11733150" y="3536723"/>
                  <a:pt x="11463627" y="3806246"/>
                  <a:pt x="11131154" y="3806246"/>
                </a:cubicBezTo>
                <a:lnTo>
                  <a:pt x="0" y="3806246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A3D79-61FB-48D3-96EC-9D73986E2DB4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82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8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D6AB98B-BD95-F9FC-BB22-1A89B6EE324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604503" cy="6399152"/>
          </a:xfrm>
          <a:custGeom>
            <a:avLst/>
            <a:gdLst>
              <a:gd name="connsiteX0" fmla="*/ 0 w 6604503"/>
              <a:gd name="connsiteY0" fmla="*/ 0 h 6399152"/>
              <a:gd name="connsiteX1" fmla="*/ 6604503 w 6604503"/>
              <a:gd name="connsiteY1" fmla="*/ 0 h 6399152"/>
              <a:gd name="connsiteX2" fmla="*/ 6604503 w 6604503"/>
              <a:gd name="connsiteY2" fmla="*/ 5797156 h 6399152"/>
              <a:gd name="connsiteX3" fmla="*/ 6002507 w 6604503"/>
              <a:gd name="connsiteY3" fmla="*/ 6399152 h 6399152"/>
              <a:gd name="connsiteX4" fmla="*/ 0 w 6604503"/>
              <a:gd name="connsiteY4" fmla="*/ 639915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4503" h="6399152">
                <a:moveTo>
                  <a:pt x="0" y="0"/>
                </a:moveTo>
                <a:lnTo>
                  <a:pt x="6604503" y="0"/>
                </a:lnTo>
                <a:lnTo>
                  <a:pt x="6604503" y="5797156"/>
                </a:lnTo>
                <a:cubicBezTo>
                  <a:pt x="6604503" y="6129629"/>
                  <a:pt x="6334980" y="6399152"/>
                  <a:pt x="6002507" y="6399152"/>
                </a:cubicBezTo>
                <a:lnTo>
                  <a:pt x="0" y="6399152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5B3B0F7F-6AD6-4AF0-8BB1-D49CE0F9F622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236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558516-7088-BB33-D6DC-15ED4C60CBA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1960" y="3067414"/>
            <a:ext cx="11750040" cy="3790586"/>
          </a:xfrm>
          <a:custGeom>
            <a:avLst/>
            <a:gdLst>
              <a:gd name="connsiteX0" fmla="*/ 603695 w 11750040"/>
              <a:gd name="connsiteY0" fmla="*/ 0 h 3790586"/>
              <a:gd name="connsiteX1" fmla="*/ 11750040 w 11750040"/>
              <a:gd name="connsiteY1" fmla="*/ 0 h 3790586"/>
              <a:gd name="connsiteX2" fmla="*/ 11750040 w 11750040"/>
              <a:gd name="connsiteY2" fmla="*/ 3790586 h 3790586"/>
              <a:gd name="connsiteX3" fmla="*/ 0 w 11750040"/>
              <a:gd name="connsiteY3" fmla="*/ 3790586 h 3790586"/>
              <a:gd name="connsiteX4" fmla="*/ 0 w 11750040"/>
              <a:gd name="connsiteY4" fmla="*/ 603695 h 3790586"/>
              <a:gd name="connsiteX5" fmla="*/ 603695 w 11750040"/>
              <a:gd name="connsiteY5" fmla="*/ 0 h 379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50040" h="3790586">
                <a:moveTo>
                  <a:pt x="603695" y="0"/>
                </a:moveTo>
                <a:lnTo>
                  <a:pt x="11750040" y="0"/>
                </a:lnTo>
                <a:lnTo>
                  <a:pt x="11750040" y="3790586"/>
                </a:lnTo>
                <a:lnTo>
                  <a:pt x="0" y="3790586"/>
                </a:lnTo>
                <a:lnTo>
                  <a:pt x="0" y="603695"/>
                </a:lnTo>
                <a:cubicBezTo>
                  <a:pt x="0" y="270283"/>
                  <a:pt x="270283" y="0"/>
                  <a:pt x="603695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40460"/>
            <a:ext cx="3494314" cy="338328"/>
          </a:xfrm>
        </p:spPr>
        <p:txBody>
          <a:bodyPr/>
          <a:lstStyle/>
          <a:p>
            <a:fld id="{5E407E80-9270-4600-9E83-876C054EC0ED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40460"/>
            <a:ext cx="2805405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40460"/>
            <a:ext cx="429207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047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11155680" cy="9704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22D85-D675-737B-9F54-B9D7FC81919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828800"/>
            <a:ext cx="6707699" cy="5029200"/>
          </a:xfrm>
          <a:custGeom>
            <a:avLst/>
            <a:gdLst>
              <a:gd name="connsiteX0" fmla="*/ 0 w 6707699"/>
              <a:gd name="connsiteY0" fmla="*/ 0 h 5029200"/>
              <a:gd name="connsiteX1" fmla="*/ 6129259 w 6707699"/>
              <a:gd name="connsiteY1" fmla="*/ 0 h 5029200"/>
              <a:gd name="connsiteX2" fmla="*/ 6707699 w 6707699"/>
              <a:gd name="connsiteY2" fmla="*/ 578440 h 5029200"/>
              <a:gd name="connsiteX3" fmla="*/ 6707699 w 6707699"/>
              <a:gd name="connsiteY3" fmla="*/ 5029200 h 5029200"/>
              <a:gd name="connsiteX4" fmla="*/ 0 w 6707699"/>
              <a:gd name="connsiteY4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7699" h="5029200">
                <a:moveTo>
                  <a:pt x="0" y="0"/>
                </a:moveTo>
                <a:lnTo>
                  <a:pt x="6129259" y="0"/>
                </a:lnTo>
                <a:cubicBezTo>
                  <a:pt x="6448723" y="0"/>
                  <a:pt x="6707699" y="258976"/>
                  <a:pt x="6707699" y="578440"/>
                </a:cubicBezTo>
                <a:lnTo>
                  <a:pt x="6707699" y="5029200"/>
                </a:lnTo>
                <a:lnTo>
                  <a:pt x="0" y="5029200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89302" y="1828800"/>
            <a:ext cx="4196146" cy="45037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89302" y="6492240"/>
            <a:ext cx="1280160" cy="338328"/>
          </a:xfrm>
        </p:spPr>
        <p:txBody>
          <a:bodyPr/>
          <a:lstStyle/>
          <a:p>
            <a:fld id="{7A043757-40C8-48EB-A459-80D3B00F0BCB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9462" y="6492240"/>
            <a:ext cx="288855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009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202BC3A-8633-9F03-1586-99447DA1CFF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93496"/>
            <a:ext cx="5285232" cy="4564504"/>
          </a:xfrm>
          <a:custGeom>
            <a:avLst/>
            <a:gdLst>
              <a:gd name="connsiteX0" fmla="*/ 0 w 5285232"/>
              <a:gd name="connsiteY0" fmla="*/ 0 h 4564504"/>
              <a:gd name="connsiteX1" fmla="*/ 4706792 w 5285232"/>
              <a:gd name="connsiteY1" fmla="*/ 0 h 4564504"/>
              <a:gd name="connsiteX2" fmla="*/ 5285232 w 5285232"/>
              <a:gd name="connsiteY2" fmla="*/ 578440 h 4564504"/>
              <a:gd name="connsiteX3" fmla="*/ 5285232 w 5285232"/>
              <a:gd name="connsiteY3" fmla="*/ 4564504 h 4564504"/>
              <a:gd name="connsiteX4" fmla="*/ 0 w 5285232"/>
              <a:gd name="connsiteY4" fmla="*/ 4564504 h 4564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5232" h="4564504">
                <a:moveTo>
                  <a:pt x="0" y="0"/>
                </a:moveTo>
                <a:lnTo>
                  <a:pt x="4706792" y="0"/>
                </a:lnTo>
                <a:cubicBezTo>
                  <a:pt x="5026256" y="0"/>
                  <a:pt x="5285232" y="258976"/>
                  <a:pt x="5285232" y="578440"/>
                </a:cubicBezTo>
                <a:lnTo>
                  <a:pt x="5285232" y="4564504"/>
                </a:lnTo>
                <a:lnTo>
                  <a:pt x="0" y="4564504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0" y="6492240"/>
            <a:ext cx="2651760" cy="338328"/>
          </a:xfrm>
        </p:spPr>
        <p:txBody>
          <a:bodyPr/>
          <a:lstStyle/>
          <a:p>
            <a:fld id="{D0304CB2-AF95-4B6C-81FD-EF29E4F12940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56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211327B-3880-6494-1C8F-EEE1BF913B8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93494"/>
            <a:ext cx="4176819" cy="4564506"/>
          </a:xfrm>
          <a:custGeom>
            <a:avLst/>
            <a:gdLst>
              <a:gd name="connsiteX0" fmla="*/ 0 w 4176819"/>
              <a:gd name="connsiteY0" fmla="*/ 0 h 4564506"/>
              <a:gd name="connsiteX1" fmla="*/ 3598379 w 4176819"/>
              <a:gd name="connsiteY1" fmla="*/ 0 h 4564506"/>
              <a:gd name="connsiteX2" fmla="*/ 4176819 w 4176819"/>
              <a:gd name="connsiteY2" fmla="*/ 578440 h 4564506"/>
              <a:gd name="connsiteX3" fmla="*/ 4176819 w 4176819"/>
              <a:gd name="connsiteY3" fmla="*/ 4564506 h 4564506"/>
              <a:gd name="connsiteX4" fmla="*/ 0 w 4176819"/>
              <a:gd name="connsiteY4" fmla="*/ 4564506 h 45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819" h="4564506">
                <a:moveTo>
                  <a:pt x="0" y="0"/>
                </a:moveTo>
                <a:lnTo>
                  <a:pt x="3598379" y="0"/>
                </a:lnTo>
                <a:cubicBezTo>
                  <a:pt x="3917843" y="0"/>
                  <a:pt x="4176819" y="258976"/>
                  <a:pt x="4176819" y="578440"/>
                </a:cubicBezTo>
                <a:lnTo>
                  <a:pt x="4176819" y="4564506"/>
                </a:lnTo>
                <a:lnTo>
                  <a:pt x="0" y="4564506"/>
                </a:ln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15073" y="6492240"/>
            <a:ext cx="2843784" cy="338328"/>
          </a:xfrm>
        </p:spPr>
        <p:txBody>
          <a:bodyPr/>
          <a:lstStyle/>
          <a:p>
            <a:fld id="{FD636673-28CE-4CCE-80FB-7124C935A31A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19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EF0D11-5ED9-D2C8-48DF-CDDD85CEAC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62E16-021E-429D-57AF-0AC1B266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4809744"/>
            <a:ext cx="9345168" cy="122529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5285B4-939B-FC12-E19A-F30DFE493F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776" y="603504"/>
            <a:ext cx="11201400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780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3913C-4E7F-A6E2-8028-C03CFD32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802264-EF96-4074-A671-AB5D99F5E332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25984-1615-5B69-4A65-E3A7E650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6A07C-51B6-897B-8C81-FBA62CFE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169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62E16-021E-429D-57AF-0AC1B266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4873752"/>
            <a:ext cx="8439912" cy="149047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20000"/>
              </a:lnSpc>
              <a:defRPr lang="en-US" sz="2800" dirty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5285B4-939B-FC12-E19A-F30DFE493F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9496" y="420624"/>
            <a:ext cx="11100816" cy="4334256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lang="en-US" sz="278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3913C-4E7F-A6E2-8028-C03CFD32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84F615-9106-410C-834A-3DBE51A81CC1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25984-1615-5B69-4A65-E3A7E650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6A07C-51B6-897B-8C81-FBA62CFE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09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A1A10B-111C-8469-40F7-C3551BB027D0}"/>
              </a:ext>
            </a:extLst>
          </p:cNvPr>
          <p:cNvSpPr/>
          <p:nvPr/>
        </p:nvSpPr>
        <p:spPr>
          <a:xfrm>
            <a:off x="1" y="4783948"/>
            <a:ext cx="11762231" cy="2074052"/>
          </a:xfrm>
          <a:custGeom>
            <a:avLst/>
            <a:gdLst>
              <a:gd name="connsiteX0" fmla="*/ 0 w 11762231"/>
              <a:gd name="connsiteY0" fmla="*/ 0 h 2074052"/>
              <a:gd name="connsiteX1" fmla="*/ 112775 w 11762231"/>
              <a:gd name="connsiteY1" fmla="*/ 0 h 2074052"/>
              <a:gd name="connsiteX2" fmla="*/ 11102489 w 11762231"/>
              <a:gd name="connsiteY2" fmla="*/ 0 h 2074052"/>
              <a:gd name="connsiteX3" fmla="*/ 11437005 w 11762231"/>
              <a:gd name="connsiteY3" fmla="*/ 0 h 2074052"/>
              <a:gd name="connsiteX4" fmla="*/ 11762231 w 11762231"/>
              <a:gd name="connsiteY4" fmla="*/ 325226 h 2074052"/>
              <a:gd name="connsiteX5" fmla="*/ 11762231 w 11762231"/>
              <a:gd name="connsiteY5" fmla="*/ 2074052 h 2074052"/>
              <a:gd name="connsiteX6" fmla="*/ 11427715 w 11762231"/>
              <a:gd name="connsiteY6" fmla="*/ 2074052 h 2074052"/>
              <a:gd name="connsiteX7" fmla="*/ 112775 w 11762231"/>
              <a:gd name="connsiteY7" fmla="*/ 2074052 h 2074052"/>
              <a:gd name="connsiteX8" fmla="*/ 0 w 11762231"/>
              <a:gd name="connsiteY8" fmla="*/ 2074052 h 207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2231" h="2074052">
                <a:moveTo>
                  <a:pt x="0" y="0"/>
                </a:moveTo>
                <a:lnTo>
                  <a:pt x="112775" y="0"/>
                </a:lnTo>
                <a:lnTo>
                  <a:pt x="11102489" y="0"/>
                </a:lnTo>
                <a:lnTo>
                  <a:pt x="11437005" y="0"/>
                </a:lnTo>
                <a:cubicBezTo>
                  <a:pt x="11616622" y="0"/>
                  <a:pt x="11762231" y="145609"/>
                  <a:pt x="11762231" y="325226"/>
                </a:cubicBezTo>
                <a:lnTo>
                  <a:pt x="11762231" y="2074052"/>
                </a:lnTo>
                <a:lnTo>
                  <a:pt x="11427715" y="2074052"/>
                </a:lnTo>
                <a:lnTo>
                  <a:pt x="112775" y="2074052"/>
                </a:lnTo>
                <a:lnTo>
                  <a:pt x="0" y="2074052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C62E16-021E-429D-57AF-0AC1B266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4873752"/>
            <a:ext cx="8439912" cy="159105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120000"/>
              </a:lnSpc>
              <a:defRPr lang="en-US" sz="2800" dirty="0">
                <a:latin typeface="+mn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5285B4-939B-FC12-E19A-F30DFE493F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9496" y="420624"/>
            <a:ext cx="11100816" cy="4334256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90000"/>
              </a:lnSpc>
              <a:buNone/>
              <a:defRPr lang="en-US" sz="27800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53913C-4E7F-A6E2-8028-C03CFD32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D5A920F-C91E-4FD9-A8A8-AC96444816EA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225984-1615-5B69-4A65-E3A7E6508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30768" y="6492240"/>
            <a:ext cx="2660904" cy="33832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6A07C-51B6-897B-8C81-FBA62CFE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83112" y="6492240"/>
            <a:ext cx="457200" cy="33832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835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F91DA-BC67-4FFF-80B3-6A83720BA580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987552"/>
            <a:ext cx="10149840" cy="4846320"/>
          </a:xfrm>
        </p:spPr>
        <p:txBody>
          <a:bodyPr anchor="ctr">
            <a:normAutofit/>
          </a:bodyPr>
          <a:lstStyle>
            <a:lvl1pPr marL="0" indent="0">
              <a:lnSpc>
                <a:spcPct val="110000"/>
              </a:lnSpc>
              <a:buNone/>
              <a:defRPr sz="4400" b="0" cap="all" baseline="0">
                <a:solidFill>
                  <a:schemeClr val="accent1"/>
                </a:solidFill>
              </a:defRPr>
            </a:lvl1pPr>
            <a:lvl2pPr marL="228600" indent="0">
              <a:lnSpc>
                <a:spcPct val="110000"/>
              </a:lnSpc>
              <a:buNone/>
              <a:defRPr sz="4000" b="0" cap="all" baseline="0">
                <a:solidFill>
                  <a:schemeClr val="accent1"/>
                </a:solidFill>
              </a:defRPr>
            </a:lvl2pPr>
            <a:lvl3pPr marL="457200" indent="0">
              <a:lnSpc>
                <a:spcPct val="110000"/>
              </a:lnSpc>
              <a:buNone/>
              <a:defRPr sz="3600" b="0" cap="all" baseline="0">
                <a:solidFill>
                  <a:schemeClr val="accent1"/>
                </a:solidFill>
              </a:defRPr>
            </a:lvl3pPr>
            <a:lvl4pPr marL="685800" indent="0">
              <a:lnSpc>
                <a:spcPct val="110000"/>
              </a:lnSpc>
              <a:buNone/>
              <a:defRPr sz="3200" b="0" cap="all" baseline="0">
                <a:solidFill>
                  <a:schemeClr val="accent1"/>
                </a:solidFill>
              </a:defRPr>
            </a:lvl4pPr>
            <a:lvl5pPr marL="914400" indent="0">
              <a:lnSpc>
                <a:spcPct val="110000"/>
              </a:lnSpc>
              <a:buNone/>
              <a:defRPr sz="2800" b="0" cap="all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65670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5565DD7-EB64-4BFE-B850-4043488A7CD8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630936"/>
            <a:ext cx="8449056" cy="5605272"/>
          </a:xfrm>
        </p:spPr>
        <p:txBody>
          <a:bodyPr anchor="ctr">
            <a:normAutofit/>
          </a:bodyPr>
          <a:lstStyle>
            <a:lvl1pPr marL="0" indent="0">
              <a:lnSpc>
                <a:spcPct val="110000"/>
              </a:lnSpc>
              <a:buNone/>
              <a:defRPr sz="5400" b="0" cap="none" baseline="0">
                <a:solidFill>
                  <a:schemeClr val="accent1"/>
                </a:solidFill>
              </a:defRPr>
            </a:lvl1pPr>
            <a:lvl2pPr marL="228600" indent="0">
              <a:lnSpc>
                <a:spcPct val="110000"/>
              </a:lnSpc>
              <a:buNone/>
              <a:defRPr sz="4800" b="0" cap="none" baseline="0">
                <a:solidFill>
                  <a:schemeClr val="accent1"/>
                </a:solidFill>
              </a:defRPr>
            </a:lvl2pPr>
            <a:lvl3pPr marL="457200" indent="0">
              <a:lnSpc>
                <a:spcPct val="110000"/>
              </a:lnSpc>
              <a:buNone/>
              <a:defRPr sz="4400" b="0" cap="none" baseline="0">
                <a:solidFill>
                  <a:schemeClr val="accent1"/>
                </a:solidFill>
              </a:defRPr>
            </a:lvl3pPr>
            <a:lvl4pPr marL="685800" indent="0">
              <a:lnSpc>
                <a:spcPct val="110000"/>
              </a:lnSpc>
              <a:buNone/>
              <a:defRPr sz="4000" b="0" cap="none" baseline="0">
                <a:solidFill>
                  <a:schemeClr val="accent1"/>
                </a:solidFill>
              </a:defRPr>
            </a:lvl4pPr>
            <a:lvl5pPr marL="914400" indent="0">
              <a:lnSpc>
                <a:spcPct val="110000"/>
              </a:lnSpc>
              <a:buNone/>
              <a:defRPr sz="3600" b="0" cap="none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1410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60B29AE-EBEF-71CC-AE38-3B2CD14FCA19}"/>
              </a:ext>
            </a:extLst>
          </p:cNvPr>
          <p:cNvSpPr/>
          <p:nvPr/>
        </p:nvSpPr>
        <p:spPr>
          <a:xfrm rot="5400000" flipV="1">
            <a:off x="-2566724" y="2566724"/>
            <a:ext cx="6399213" cy="1265765"/>
          </a:xfrm>
          <a:custGeom>
            <a:avLst/>
            <a:gdLst>
              <a:gd name="connsiteX0" fmla="*/ 0 w 6399213"/>
              <a:gd name="connsiteY0" fmla="*/ 0 h 1265765"/>
              <a:gd name="connsiteX1" fmla="*/ 0 w 6399213"/>
              <a:gd name="connsiteY1" fmla="*/ 1265765 h 1265765"/>
              <a:gd name="connsiteX2" fmla="*/ 5982881 w 6399213"/>
              <a:gd name="connsiteY2" fmla="*/ 1265765 h 1265765"/>
              <a:gd name="connsiteX3" fmla="*/ 6399213 w 6399213"/>
              <a:gd name="connsiteY3" fmla="*/ 849433 h 1265765"/>
              <a:gd name="connsiteX4" fmla="*/ 6399213 w 6399213"/>
              <a:gd name="connsiteY4" fmla="*/ 0 h 126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9213" h="1265765">
                <a:moveTo>
                  <a:pt x="0" y="0"/>
                </a:moveTo>
                <a:lnTo>
                  <a:pt x="0" y="1265765"/>
                </a:lnTo>
                <a:lnTo>
                  <a:pt x="5982881" y="1265765"/>
                </a:lnTo>
                <a:cubicBezTo>
                  <a:pt x="6212815" y="1265765"/>
                  <a:pt x="6399213" y="1079367"/>
                  <a:pt x="6399213" y="849433"/>
                </a:cubicBezTo>
                <a:lnTo>
                  <a:pt x="6399213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2C979-2DBB-4FF5-B773-BBC906FD5969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98217" y="877824"/>
            <a:ext cx="8046720" cy="5065776"/>
          </a:xfrm>
        </p:spPr>
        <p:txBody>
          <a:bodyPr anchor="ctr">
            <a:normAutofit/>
          </a:bodyPr>
          <a:lstStyle>
            <a:lvl1pPr marL="0" indent="0">
              <a:lnSpc>
                <a:spcPct val="110000"/>
              </a:lnSpc>
              <a:buNone/>
              <a:defRPr sz="5400" b="0"/>
            </a:lvl1pPr>
            <a:lvl2pPr marL="228600" indent="0">
              <a:lnSpc>
                <a:spcPct val="110000"/>
              </a:lnSpc>
              <a:buNone/>
              <a:defRPr sz="4800" b="0"/>
            </a:lvl2pPr>
            <a:lvl3pPr marL="457200" indent="0">
              <a:lnSpc>
                <a:spcPct val="110000"/>
              </a:lnSpc>
              <a:buNone/>
              <a:defRPr sz="4400" b="0"/>
            </a:lvl3pPr>
            <a:lvl4pPr marL="685800" indent="0">
              <a:lnSpc>
                <a:spcPct val="110000"/>
              </a:lnSpc>
              <a:buNone/>
              <a:defRPr sz="4000" b="0"/>
            </a:lvl4pPr>
            <a:lvl5pPr marL="914400" indent="0">
              <a:lnSpc>
                <a:spcPct val="110000"/>
              </a:lnSpc>
              <a:buNone/>
              <a:defRPr sz="3600" b="0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011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0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D161DAC-42AF-C3D9-37A1-04B90F30DEE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86160" y="0"/>
            <a:ext cx="6605841" cy="6399152"/>
          </a:xfrm>
          <a:custGeom>
            <a:avLst/>
            <a:gdLst>
              <a:gd name="connsiteX0" fmla="*/ 0 w 6605841"/>
              <a:gd name="connsiteY0" fmla="*/ 0 h 6399152"/>
              <a:gd name="connsiteX1" fmla="*/ 6605841 w 6605841"/>
              <a:gd name="connsiteY1" fmla="*/ 0 h 6399152"/>
              <a:gd name="connsiteX2" fmla="*/ 6605841 w 6605841"/>
              <a:gd name="connsiteY2" fmla="*/ 6399152 h 6399152"/>
              <a:gd name="connsiteX3" fmla="*/ 601995 w 6605841"/>
              <a:gd name="connsiteY3" fmla="*/ 6399152 h 6399152"/>
              <a:gd name="connsiteX4" fmla="*/ 0 w 6605841"/>
              <a:gd name="connsiteY4" fmla="*/ 5797156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5841" h="6399152">
                <a:moveTo>
                  <a:pt x="0" y="0"/>
                </a:moveTo>
                <a:lnTo>
                  <a:pt x="6605841" y="0"/>
                </a:lnTo>
                <a:lnTo>
                  <a:pt x="6605841" y="6399152"/>
                </a:lnTo>
                <a:lnTo>
                  <a:pt x="601995" y="6399152"/>
                </a:lnTo>
                <a:cubicBezTo>
                  <a:pt x="269522" y="6399152"/>
                  <a:pt x="0" y="6129629"/>
                  <a:pt x="0" y="5797156"/>
                </a:cubicBez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016F69B6-6D5E-4363-B374-18E94027D1E6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99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EC059F-651D-D540-DF60-D6361D9C716B}"/>
              </a:ext>
            </a:extLst>
          </p:cNvPr>
          <p:cNvSpPr/>
          <p:nvPr/>
        </p:nvSpPr>
        <p:spPr>
          <a:xfrm flipV="1">
            <a:off x="1" y="6099048"/>
            <a:ext cx="10487111" cy="758952"/>
          </a:xfrm>
          <a:custGeom>
            <a:avLst/>
            <a:gdLst>
              <a:gd name="connsiteX0" fmla="*/ 0 w 10487111"/>
              <a:gd name="connsiteY0" fmla="*/ 758952 h 758952"/>
              <a:gd name="connsiteX1" fmla="*/ 10070779 w 10487111"/>
              <a:gd name="connsiteY1" fmla="*/ 758952 h 758952"/>
              <a:gd name="connsiteX2" fmla="*/ 10487111 w 10487111"/>
              <a:gd name="connsiteY2" fmla="*/ 342620 h 758952"/>
              <a:gd name="connsiteX3" fmla="*/ 10487111 w 10487111"/>
              <a:gd name="connsiteY3" fmla="*/ 0 h 758952"/>
              <a:gd name="connsiteX4" fmla="*/ 0 w 10487111"/>
              <a:gd name="connsiteY4" fmla="*/ 0 h 75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87111" h="758952">
                <a:moveTo>
                  <a:pt x="0" y="758952"/>
                </a:moveTo>
                <a:lnTo>
                  <a:pt x="10070779" y="758952"/>
                </a:lnTo>
                <a:cubicBezTo>
                  <a:pt x="10300713" y="758952"/>
                  <a:pt x="10487111" y="572554"/>
                  <a:pt x="10487111" y="342620"/>
                </a:cubicBezTo>
                <a:lnTo>
                  <a:pt x="1048711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84F2-69E3-42EA-A769-C3221255F524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8312" y="6492240"/>
            <a:ext cx="266090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20656" y="6492240"/>
            <a:ext cx="457200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596767"/>
            <a:ext cx="9848088" cy="3767328"/>
          </a:xfrm>
        </p:spPr>
        <p:txBody>
          <a:bodyPr anchor="b">
            <a:normAutofit/>
          </a:bodyPr>
          <a:lstStyle>
            <a:lvl1pPr marL="0" indent="0">
              <a:lnSpc>
                <a:spcPct val="110000"/>
              </a:lnSpc>
              <a:buNone/>
              <a:defRPr sz="6000" b="0">
                <a:solidFill>
                  <a:schemeClr val="accent1"/>
                </a:solidFill>
              </a:defRPr>
            </a:lvl1pPr>
            <a:lvl2pPr marL="228600" indent="0">
              <a:lnSpc>
                <a:spcPct val="110000"/>
              </a:lnSpc>
              <a:buNone/>
              <a:defRPr sz="5400" b="0">
                <a:solidFill>
                  <a:schemeClr val="accent1"/>
                </a:solidFill>
              </a:defRPr>
            </a:lvl2pPr>
            <a:lvl3pPr marL="457200" indent="0">
              <a:lnSpc>
                <a:spcPct val="110000"/>
              </a:lnSpc>
              <a:buNone/>
              <a:defRPr sz="4800" b="0">
                <a:solidFill>
                  <a:schemeClr val="accent1"/>
                </a:solidFill>
              </a:defRPr>
            </a:lvl3pPr>
            <a:lvl4pPr marL="685800" indent="0">
              <a:lnSpc>
                <a:spcPct val="110000"/>
              </a:lnSpc>
              <a:buNone/>
              <a:defRPr sz="4400" b="0">
                <a:solidFill>
                  <a:schemeClr val="accent1"/>
                </a:solidFill>
              </a:defRPr>
            </a:lvl4pPr>
            <a:lvl5pPr marL="914400" indent="0">
              <a:lnSpc>
                <a:spcPct val="110000"/>
              </a:lnSpc>
              <a:buNone/>
              <a:defRPr sz="4000" b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83016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8488" y="5376672"/>
            <a:ext cx="9079992" cy="466344"/>
          </a:xfr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200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50CCE4-9136-9EA6-8630-92DA75F3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21600-2F49-4BDF-9F00-79A81477383F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6F519-3A11-8ACC-F11B-0C5B8388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77173-46BB-8B19-DE87-86D46A98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527048"/>
            <a:ext cx="9198864" cy="2871216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1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20958218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AF1DAFD-6C43-776A-EDEF-047653131661}"/>
              </a:ext>
            </a:extLst>
          </p:cNvPr>
          <p:cNvSpPr/>
          <p:nvPr/>
        </p:nvSpPr>
        <p:spPr>
          <a:xfrm flipV="1">
            <a:off x="0" y="823828"/>
            <a:ext cx="11385608" cy="6034172"/>
          </a:xfrm>
          <a:custGeom>
            <a:avLst/>
            <a:gdLst>
              <a:gd name="connsiteX0" fmla="*/ 0 w 11385608"/>
              <a:gd name="connsiteY0" fmla="*/ 6034172 h 6034172"/>
              <a:gd name="connsiteX1" fmla="*/ 10969276 w 11385608"/>
              <a:gd name="connsiteY1" fmla="*/ 6034172 h 6034172"/>
              <a:gd name="connsiteX2" fmla="*/ 11385608 w 11385608"/>
              <a:gd name="connsiteY2" fmla="*/ 5617840 h 6034172"/>
              <a:gd name="connsiteX3" fmla="*/ 11385608 w 11385608"/>
              <a:gd name="connsiteY3" fmla="*/ 0 h 6034172"/>
              <a:gd name="connsiteX4" fmla="*/ 0 w 11385608"/>
              <a:gd name="connsiteY4" fmla="*/ 0 h 603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5608" h="6034172">
                <a:moveTo>
                  <a:pt x="0" y="6034172"/>
                </a:moveTo>
                <a:lnTo>
                  <a:pt x="10969276" y="6034172"/>
                </a:lnTo>
                <a:cubicBezTo>
                  <a:pt x="11199210" y="6034172"/>
                  <a:pt x="11385608" y="5847774"/>
                  <a:pt x="11385608" y="5617840"/>
                </a:cubicBezTo>
                <a:lnTo>
                  <a:pt x="1138560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28" y="5148072"/>
            <a:ext cx="8366760" cy="1188720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50CCE4-9136-9EA6-8630-92DA75F3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3558-A89A-4F39-900D-C4A4FDA1B2E7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6F519-3A11-8ACC-F11B-0C5B8388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8512" y="6492240"/>
            <a:ext cx="266090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77173-46BB-8B19-DE87-86D46A98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856" y="6492240"/>
            <a:ext cx="457200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783080"/>
            <a:ext cx="8503920" cy="3209544"/>
          </a:xfrm>
        </p:spPr>
        <p:txBody>
          <a:bodyPr anchor="t">
            <a:normAutofit/>
          </a:bodyPr>
          <a:lstStyle>
            <a:lvl1pPr marL="137160" indent="-13716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2271690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25BDAC2-53C5-6F8B-7446-54D1152EB91B}"/>
              </a:ext>
            </a:extLst>
          </p:cNvPr>
          <p:cNvSpPr/>
          <p:nvPr/>
        </p:nvSpPr>
        <p:spPr>
          <a:xfrm>
            <a:off x="0" y="0"/>
            <a:ext cx="11385608" cy="5084064"/>
          </a:xfrm>
          <a:custGeom>
            <a:avLst/>
            <a:gdLst>
              <a:gd name="connsiteX0" fmla="*/ 0 w 11385608"/>
              <a:gd name="connsiteY0" fmla="*/ 0 h 5084064"/>
              <a:gd name="connsiteX1" fmla="*/ 11385608 w 11385608"/>
              <a:gd name="connsiteY1" fmla="*/ 0 h 5084064"/>
              <a:gd name="connsiteX2" fmla="*/ 11385608 w 11385608"/>
              <a:gd name="connsiteY2" fmla="*/ 4562110 h 5084064"/>
              <a:gd name="connsiteX3" fmla="*/ 10863655 w 11385608"/>
              <a:gd name="connsiteY3" fmla="*/ 5084064 h 5084064"/>
              <a:gd name="connsiteX4" fmla="*/ 0 w 11385608"/>
              <a:gd name="connsiteY4" fmla="*/ 5084064 h 508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5608" h="5084064">
                <a:moveTo>
                  <a:pt x="0" y="0"/>
                </a:moveTo>
                <a:lnTo>
                  <a:pt x="11385608" y="0"/>
                </a:lnTo>
                <a:lnTo>
                  <a:pt x="11385608" y="4562110"/>
                </a:lnTo>
                <a:cubicBezTo>
                  <a:pt x="11385608" y="4850377"/>
                  <a:pt x="11151922" y="5084064"/>
                  <a:pt x="10863655" y="5084064"/>
                </a:cubicBezTo>
                <a:lnTo>
                  <a:pt x="0" y="5084064"/>
                </a:lnTo>
                <a:close/>
              </a:path>
            </a:pathLst>
          </a:cu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28" y="5449824"/>
            <a:ext cx="9546336" cy="905256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50CCE4-9136-9EA6-8630-92DA75F38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2020B-CB60-4281-A570-6300974B7A2E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6F519-3A11-8ACC-F11B-0C5B8388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68512" y="6492240"/>
            <a:ext cx="2660904" cy="338328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677173-46BB-8B19-DE87-86D46A98F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0856" y="6492240"/>
            <a:ext cx="457200" cy="33832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‹№›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530352"/>
            <a:ext cx="9683496" cy="3950208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10000"/>
              </a:lnSpc>
              <a:spcBef>
                <a:spcPts val="0"/>
              </a:spcBef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37047881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B7014-5970-11E5-11F0-6B9022836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784" y="4965192"/>
            <a:ext cx="8339328" cy="128930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0"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EF4BD9-B936-0E90-F933-A03D5E1855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033272"/>
            <a:ext cx="8467344" cy="3931920"/>
          </a:xfrm>
        </p:spPr>
        <p:txBody>
          <a:bodyPr anchor="b">
            <a:normAutofit/>
          </a:bodyPr>
          <a:lstStyle>
            <a:lvl1pPr marL="137160" indent="-137160">
              <a:lnSpc>
                <a:spcPct val="110000"/>
              </a:lnSpc>
              <a:spcBef>
                <a:spcPts val="0"/>
              </a:spcBef>
              <a:buNone/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554EA42-18F1-82AE-02C3-B2B2A57AD70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55215D8-97AA-4B85-B7A0-A02F39368DA3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AE5996-C1E5-AFF0-1C20-EFDC871179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A8ACF18-7D60-FEE3-1B8D-6E5F51611A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825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8C515B-8D5A-0268-9044-7B2013C87E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767" y="2020825"/>
            <a:ext cx="5212208" cy="42847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3C7061A-8ED7-8B72-BD2B-2DF67F8C7A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622" y="2020822"/>
            <a:ext cx="5212208" cy="428472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5CE14-1FF6-4074-BE8F-BABA3B0759C8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853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211279F-0D05-3637-19CD-29468F4DD2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1134"/>
            <a:ext cx="5211762" cy="43431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1B170DE-636A-B1A9-2EAB-C426DBFB3E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71389-0C57-4856-A530-D0CC79ABF97F}" type="datetime1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379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13EFD-DF71-4A7D-9C47-1BBDB138B295}" type="datetime1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268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BE319-9B1C-4A02-A60F-55C05B841F00}" type="datetime1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862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9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66741" cy="575256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397E-666B-470F-A253-6BE6BC97EEBE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72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4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9E06FED-92D3-C4D6-28D7-600D842F7AC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1733150" cy="5135804"/>
          </a:xfrm>
          <a:custGeom>
            <a:avLst/>
            <a:gdLst>
              <a:gd name="connsiteX0" fmla="*/ 0 w 11733150"/>
              <a:gd name="connsiteY0" fmla="*/ 0 h 5135804"/>
              <a:gd name="connsiteX1" fmla="*/ 11733150 w 11733150"/>
              <a:gd name="connsiteY1" fmla="*/ 0 h 5135804"/>
              <a:gd name="connsiteX2" fmla="*/ 11733150 w 11733150"/>
              <a:gd name="connsiteY2" fmla="*/ 4533808 h 5135804"/>
              <a:gd name="connsiteX3" fmla="*/ 11131154 w 11733150"/>
              <a:gd name="connsiteY3" fmla="*/ 5135804 h 5135804"/>
              <a:gd name="connsiteX4" fmla="*/ 0 w 11733150"/>
              <a:gd name="connsiteY4" fmla="*/ 5135804 h 5135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3150" h="5135804">
                <a:moveTo>
                  <a:pt x="0" y="0"/>
                </a:moveTo>
                <a:lnTo>
                  <a:pt x="11733150" y="0"/>
                </a:lnTo>
                <a:lnTo>
                  <a:pt x="11733150" y="4533808"/>
                </a:lnTo>
                <a:cubicBezTo>
                  <a:pt x="11733150" y="4866281"/>
                  <a:pt x="11463627" y="5135804"/>
                  <a:pt x="11131154" y="5135804"/>
                </a:cubicBezTo>
                <a:lnTo>
                  <a:pt x="0" y="5135804"/>
                </a:lnTo>
                <a:close/>
              </a:path>
            </a:pathLst>
          </a:custGeom>
          <a:blipFill dpi="0" rotWithShape="1">
            <a:blip r:embed="rId2">
              <a:alphaModFix amt="7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4DEE5A9B-1189-4B03-AA34-8ABCB3EDCE59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72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713996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FA23F0E6-EDAF-3A7F-5EC8-F911E9AE48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2843" y="0"/>
            <a:ext cx="7689157" cy="6399152"/>
          </a:xfrm>
          <a:custGeom>
            <a:avLst/>
            <a:gdLst>
              <a:gd name="connsiteX0" fmla="*/ 0 w 7689157"/>
              <a:gd name="connsiteY0" fmla="*/ 0 h 6399152"/>
              <a:gd name="connsiteX1" fmla="*/ 7689157 w 7689157"/>
              <a:gd name="connsiteY1" fmla="*/ 0 h 6399152"/>
              <a:gd name="connsiteX2" fmla="*/ 7689157 w 7689157"/>
              <a:gd name="connsiteY2" fmla="*/ 6399152 h 6399152"/>
              <a:gd name="connsiteX3" fmla="*/ 578440 w 7689157"/>
              <a:gd name="connsiteY3" fmla="*/ 6399152 h 6399152"/>
              <a:gd name="connsiteX4" fmla="*/ 0 w 7689157"/>
              <a:gd name="connsiteY4" fmla="*/ 5820712 h 6399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9157" h="6399152">
                <a:moveTo>
                  <a:pt x="0" y="0"/>
                </a:moveTo>
                <a:lnTo>
                  <a:pt x="7689157" y="0"/>
                </a:lnTo>
                <a:lnTo>
                  <a:pt x="7689157" y="6399152"/>
                </a:lnTo>
                <a:lnTo>
                  <a:pt x="578440" y="6399152"/>
                </a:lnTo>
                <a:cubicBezTo>
                  <a:pt x="258976" y="6399152"/>
                  <a:pt x="0" y="6140176"/>
                  <a:pt x="0" y="5820712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249CC-ABEB-43E4-956A-E3EA25785381}" type="datetime1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5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anchor="t">
            <a:normAutofit/>
          </a:bodyPr>
          <a:lstStyle>
            <a:lvl1pPr>
              <a:defRPr sz="6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E689B-95F7-4D9F-8FA3-5EAD5F062125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79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8430768" cy="1842020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8430768" cy="1828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EC20F-E1D8-4943-B054-6F2B6C10D630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14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93776"/>
            <a:ext cx="8028432" cy="43251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80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65776"/>
            <a:ext cx="5431536" cy="118872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ED32A50-3A67-42D0-AFC3-9798A621A2DF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46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5111496"/>
            <a:ext cx="9171432" cy="1143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5698FC-C9DA-44B4-AC6C-01EEA7EAAA4C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58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25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170516"/>
            <a:ext cx="4800600" cy="108398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ECA0D2-D30D-4484-8941-E31C1541BC59}" type="datetime1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25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7A12A6-507C-2714-2F24-09ADE11584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8961120" cy="4654296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A793B8-7270-4493-83ED-C07D34603133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4145AC3-CC88-4C8A-A6CE-8D44921B6A23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50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492240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7F99000-8DC5-4FAA-962C-D38BB4F2BF7D}" type="datetime1">
              <a:rPr lang="en-US" smtClean="0"/>
              <a:t>11/28/2025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97112" y="6492240"/>
            <a:ext cx="266090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456" y="6492240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55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2" r:id="rId2"/>
    <p:sldLayoutId id="2147483814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83" r:id="rId24"/>
    <p:sldLayoutId id="2147483784" r:id="rId25"/>
    <p:sldLayoutId id="2147483785" r:id="rId26"/>
    <p:sldLayoutId id="2147483786" r:id="rId27"/>
    <p:sldLayoutId id="2147483787" r:id="rId28"/>
    <p:sldLayoutId id="2147483788" r:id="rId29"/>
    <p:sldLayoutId id="2147483789" r:id="rId30"/>
    <p:sldLayoutId id="2147483790" r:id="rId31"/>
    <p:sldLayoutId id="2147483791" r:id="rId32"/>
    <p:sldLayoutId id="2147483792" r:id="rId33"/>
    <p:sldLayoutId id="2147483793" r:id="rId34"/>
    <p:sldLayoutId id="2147483794" r:id="rId35"/>
    <p:sldLayoutId id="2147483795" r:id="rId36"/>
    <p:sldLayoutId id="2147483796" r:id="rId37"/>
    <p:sldLayoutId id="2147483797" r:id="rId38"/>
    <p:sldLayoutId id="2147483798" r:id="rId39"/>
    <p:sldLayoutId id="2147483799" r:id="rId40"/>
    <p:sldLayoutId id="2147483800" r:id="rId41"/>
    <p:sldLayoutId id="2147483801" r:id="rId42"/>
    <p:sldLayoutId id="2147483802" r:id="rId43"/>
    <p:sldLayoutId id="2147483803" r:id="rId44"/>
    <p:sldLayoutId id="2147483804" r:id="rId45"/>
    <p:sldLayoutId id="2147483805" r:id="rId46"/>
    <p:sldLayoutId id="2147483806" r:id="rId47"/>
    <p:sldLayoutId id="2147483807" r:id="rId48"/>
    <p:sldLayoutId id="2147483808" r:id="rId49"/>
    <p:sldLayoutId id="2147483809" r:id="rId50"/>
    <p:sldLayoutId id="2147483810" r:id="rId51"/>
    <p:sldLayoutId id="2147483811" r:id="rId5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city-adm.lviv.ua/news/tourism/u-lvovi-podilylys-pershymy-napratsiuvanniamy-dostupnoho-turystychnoho-marshrutu/" TargetMode="External"/><Relationship Id="rId5" Type="http://schemas.openxmlformats.org/officeDocument/2006/relationships/hyperlink" Target="https://city-adm.lviv.ua/news/tourism/u-lvovi-zapustyly-onlain-kartu-dostupne-misto-iz-bezbariernymy-zakladamy-ta-mistsiamy/" TargetMode="External"/><Relationship Id="rId4" Type="http://schemas.openxmlformats.org/officeDocument/2006/relationships/hyperlink" Target="https://city-adm.lviv.ua/news/tourism/yak-turystychni-zaklady-zrobyty-dostupnymy-dlia-vsikh-u-lvovi-zapustyly-navchannia-pro-hostynnist-bez-obmezhen-video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uk.wikipedia.org/wiki/%D0%A2%D1%83%D1%80%D0%B8%D0%B7%D0%BC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876DD2E-CAA8-B573-7325-25DC9D9C82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2167368"/>
            <a:ext cx="5330952" cy="2202628"/>
          </a:xfrm>
        </p:spPr>
        <p:txBody>
          <a:bodyPr>
            <a:normAutofit/>
          </a:bodyPr>
          <a:lstStyle/>
          <a:p>
            <a:pPr algn="ctr"/>
            <a:r>
              <a:rPr lang="uk-UA" sz="5400" dirty="0"/>
              <a:t>Інклюзивний туризм </a:t>
            </a:r>
            <a:endParaRPr lang="en-US" sz="5400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EC4EC4CD-5A1E-4B22-CC8D-81F5B32B67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/>
          <a:lstStyle/>
          <a:p>
            <a:r>
              <a:rPr lang="uk-UA" dirty="0"/>
              <a:t>Лекція 27.11.25</a:t>
            </a:r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123156A8-8344-15E6-36ED-8FB5B0452A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7029" y="0"/>
            <a:ext cx="5444971" cy="6858000"/>
          </a:xfrm>
        </p:spPr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167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33777-605F-C391-7EF6-1BD3D5ADD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729257"/>
          </a:xfrm>
        </p:spPr>
        <p:txBody>
          <a:bodyPr>
            <a:noAutofit/>
          </a:bodyPr>
          <a:lstStyle/>
          <a:p>
            <a:pPr algn="ctr"/>
            <a:r>
              <a:rPr lang="uk-UA" sz="3200" dirty="0"/>
              <a:t>Тактильні макети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10" y="1153800"/>
            <a:ext cx="3019435" cy="215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440" y="1153800"/>
            <a:ext cx="3075288" cy="215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3084607" y="3396734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Львів </a:t>
            </a:r>
            <a:endParaRPr lang="ru-RU" dirty="0"/>
          </a:p>
        </p:txBody>
      </p:sp>
      <p:sp>
        <p:nvSpPr>
          <p:cNvPr id="5" name="Прямокутник 4"/>
          <p:cNvSpPr/>
          <p:nvPr/>
        </p:nvSpPr>
        <p:spPr>
          <a:xfrm>
            <a:off x="1205213" y="5038131"/>
            <a:ext cx="5722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https://www.youtube.com/watch?v=fWLdUXuAOtE</a:t>
            </a:r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810" y="1153800"/>
            <a:ext cx="4474105" cy="268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6349701" y="3846903"/>
            <a:ext cx="712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Рівне</a:t>
            </a:r>
            <a:endParaRPr lang="ru-RU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99" y="4146175"/>
            <a:ext cx="4452516" cy="2344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433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77D4E0-0712-43FA-33DF-9F7A00DE1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62" y="222924"/>
            <a:ext cx="5095875" cy="2990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15C1F9-B8D7-D9E7-FF6B-9FBF87D33F1C}"/>
              </a:ext>
            </a:extLst>
          </p:cNvPr>
          <p:cNvSpPr txBox="1"/>
          <p:nvPr/>
        </p:nvSpPr>
        <p:spPr>
          <a:xfrm>
            <a:off x="0" y="3213774"/>
            <a:ext cx="53859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i="0" dirty="0" err="1">
                <a:solidFill>
                  <a:srgbClr val="1A304B"/>
                </a:solidFill>
                <a:effectLst/>
                <a:latin typeface="r-bold"/>
              </a:rPr>
              <a:t>Львів</a:t>
            </a:r>
            <a:r>
              <a:rPr lang="ru-RU" b="1" i="0" dirty="0">
                <a:solidFill>
                  <a:srgbClr val="1A304B"/>
                </a:solidFill>
                <a:effectLst/>
                <a:latin typeface="r-bold"/>
              </a:rPr>
              <a:t> </a:t>
            </a:r>
            <a:r>
              <a:rPr lang="ru-RU" b="1" i="0" dirty="0" err="1">
                <a:solidFill>
                  <a:srgbClr val="1A304B"/>
                </a:solidFill>
                <a:effectLst/>
                <a:latin typeface="r-bold"/>
              </a:rPr>
              <a:t>потрапив</a:t>
            </a:r>
            <a:r>
              <a:rPr lang="ru-RU" b="1" i="0" dirty="0">
                <a:solidFill>
                  <a:srgbClr val="1A304B"/>
                </a:solidFill>
                <a:effectLst/>
                <a:latin typeface="r-bold"/>
              </a:rPr>
              <a:t> до списку 100 </a:t>
            </a:r>
            <a:r>
              <a:rPr lang="ru-RU" b="1" i="0" dirty="0" err="1">
                <a:solidFill>
                  <a:srgbClr val="1A304B"/>
                </a:solidFill>
                <a:effectLst/>
                <a:latin typeface="r-bold"/>
              </a:rPr>
              <a:t>найкращих</a:t>
            </a:r>
            <a:r>
              <a:rPr lang="ru-RU" b="1" i="0" dirty="0">
                <a:solidFill>
                  <a:srgbClr val="1A304B"/>
                </a:solidFill>
                <a:effectLst/>
                <a:latin typeface="r-bold"/>
              </a:rPr>
              <a:t> </a:t>
            </a:r>
            <a:r>
              <a:rPr lang="ru-RU" b="1" i="0" dirty="0" err="1">
                <a:solidFill>
                  <a:srgbClr val="1A304B"/>
                </a:solidFill>
                <a:effectLst/>
                <a:latin typeface="r-bold"/>
              </a:rPr>
              <a:t>сталих</a:t>
            </a:r>
            <a:r>
              <a:rPr lang="ru-RU" b="1" i="0" dirty="0">
                <a:solidFill>
                  <a:srgbClr val="1A304B"/>
                </a:solidFill>
                <a:effectLst/>
                <a:latin typeface="r-bold"/>
              </a:rPr>
              <a:t> </a:t>
            </a:r>
            <a:r>
              <a:rPr lang="ru-RU" b="1" i="0" dirty="0" err="1">
                <a:solidFill>
                  <a:srgbClr val="1A304B"/>
                </a:solidFill>
                <a:effectLst/>
                <a:latin typeface="r-bold"/>
              </a:rPr>
              <a:t>інклюзивних</a:t>
            </a:r>
            <a:r>
              <a:rPr lang="ru-RU" b="1" i="0" dirty="0">
                <a:solidFill>
                  <a:srgbClr val="1A304B"/>
                </a:solidFill>
                <a:effectLst/>
                <a:latin typeface="r-bold"/>
              </a:rPr>
              <a:t> туристичних практик </a:t>
            </a:r>
            <a:r>
              <a:rPr lang="ru-RU" b="1" i="0" dirty="0" err="1">
                <a:solidFill>
                  <a:srgbClr val="1A304B"/>
                </a:solidFill>
                <a:effectLst/>
                <a:latin typeface="r-bold"/>
              </a:rPr>
              <a:t>світу</a:t>
            </a:r>
            <a:endParaRPr lang="ru-RU" b="1" i="0" dirty="0">
              <a:solidFill>
                <a:srgbClr val="1A304B"/>
              </a:solidFill>
              <a:effectLst/>
              <a:latin typeface="r-bold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CC05F2-F6C0-7534-9FE8-0BBF85142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68" y="4830748"/>
            <a:ext cx="2757207" cy="15381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01B6C9-5A18-97FA-3D32-3DE733841C1E}"/>
              </a:ext>
            </a:extLst>
          </p:cNvPr>
          <p:cNvSpPr txBox="1"/>
          <p:nvPr/>
        </p:nvSpPr>
        <p:spPr>
          <a:xfrm>
            <a:off x="5654599" y="320674"/>
            <a:ext cx="614491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b="0" i="0" dirty="0">
                <a:solidFill>
                  <a:srgbClr val="3341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Ініціатива спрямована на створення доступного та інклюзивного туристичного середовища для всіх відвідувачів. Місто впровадило програму «</a:t>
            </a:r>
            <a:r>
              <a:rPr lang="uk-UA" b="0" i="0" dirty="0">
                <a:solidFill>
                  <a:srgbClr val="115B9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Гостинність без бар’єрів</a:t>
            </a:r>
            <a:r>
              <a:rPr lang="uk-UA" b="0" i="0" dirty="0">
                <a:solidFill>
                  <a:srgbClr val="3341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», у межах якої вже близько двох тисяч працівників готелів, ресторанів і гідів пройшли навчання з інклюзивного сервісу. Створено інтерактивну карту</a:t>
            </a:r>
            <a:r>
              <a:rPr lang="uk-UA" b="0" i="0" dirty="0">
                <a:solidFill>
                  <a:srgbClr val="115B9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 «Доступне місто»</a:t>
            </a:r>
            <a:r>
              <a:rPr lang="uk-UA" b="0" i="0" dirty="0">
                <a:solidFill>
                  <a:srgbClr val="3341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яка містить інформацію про 76 закладів </a:t>
            </a:r>
            <a:r>
              <a:rPr lang="de-DE" b="0" i="0" dirty="0" err="1">
                <a:solidFill>
                  <a:srgbClr val="3341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HoReCa</a:t>
            </a:r>
            <a:r>
              <a:rPr lang="de-DE" b="0" i="0" dirty="0">
                <a:solidFill>
                  <a:srgbClr val="3341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0" i="0" dirty="0">
                <a:solidFill>
                  <a:srgbClr val="3341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 </a:t>
            </a:r>
            <a:r>
              <a:rPr lang="uk-UA" b="0" i="0" dirty="0" err="1">
                <a:solidFill>
                  <a:srgbClr val="3341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безбар’єрними</a:t>
            </a:r>
            <a:r>
              <a:rPr lang="uk-UA" b="0" i="0" dirty="0">
                <a:solidFill>
                  <a:srgbClr val="3341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входами та адаптованими вбиральнями. Додатково розробляються два самостійні</a:t>
            </a:r>
            <a:r>
              <a:rPr lang="uk-UA" b="0" i="0" dirty="0">
                <a:solidFill>
                  <a:srgbClr val="115B9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 доступні маршрути</a:t>
            </a:r>
            <a:r>
              <a:rPr lang="uk-UA" b="0" i="0" dirty="0">
                <a:solidFill>
                  <a:srgbClr val="33415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 історичним центром та Стрийським парком, що поєднують фізичну доступність із мультимедійним контентом: легким для читання текстом, аудіо, жестовою мовою та альтернативним описом. 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7665BA-2A7C-9836-D1DA-4AAF66FE0C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1037" y="4830748"/>
            <a:ext cx="2992811" cy="15381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C5F166-FF9D-6764-A730-A6904FBF0679}"/>
              </a:ext>
            </a:extLst>
          </p:cNvPr>
          <p:cNvSpPr txBox="1"/>
          <p:nvPr/>
        </p:nvSpPr>
        <p:spPr>
          <a:xfrm>
            <a:off x="381727" y="3860105"/>
            <a:ext cx="6325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/>
              <a:t>https://www.greendestinations.org/top-100-destinations/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A10E64-ACA0-4FBD-14C0-5F723C21DC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0901" y="4830748"/>
            <a:ext cx="2852783" cy="153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08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A8E963-38EC-050D-2DEA-89200651E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34544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Історія розвитку 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4EE328F-EE65-C1C4-892A-96CA600986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894080"/>
            <a:ext cx="5489448" cy="5424424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err="1"/>
              <a:t>Всесвітня</a:t>
            </a:r>
            <a:r>
              <a:rPr lang="ru-RU" dirty="0"/>
              <a:t> </a:t>
            </a:r>
            <a:r>
              <a:rPr lang="ru-RU" dirty="0" err="1"/>
              <a:t>конференція</a:t>
            </a:r>
            <a:r>
              <a:rPr lang="ru-RU" dirty="0"/>
              <a:t> з туризму </a:t>
            </a:r>
            <a:r>
              <a:rPr lang="ru-RU" dirty="0" err="1"/>
              <a:t>ініційована</a:t>
            </a:r>
            <a:r>
              <a:rPr lang="ru-RU" dirty="0"/>
              <a:t> </a:t>
            </a:r>
            <a:r>
              <a:rPr lang="en-US" dirty="0"/>
              <a:t>UNWTO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відбулася</a:t>
            </a:r>
            <a:r>
              <a:rPr lang="ru-RU" dirty="0"/>
              <a:t> в </a:t>
            </a:r>
            <a:r>
              <a:rPr lang="ru-RU" dirty="0" err="1"/>
              <a:t>Манілі</a:t>
            </a:r>
            <a:r>
              <a:rPr lang="ru-RU" dirty="0"/>
              <a:t> в 1980-му </a:t>
            </a:r>
            <a:r>
              <a:rPr lang="ru-RU" dirty="0" err="1"/>
              <a:t>році</a:t>
            </a:r>
            <a:r>
              <a:rPr lang="ru-RU" dirty="0"/>
              <a:t>, в рамках </a:t>
            </a:r>
            <a:r>
              <a:rPr lang="ru-RU" dirty="0" err="1"/>
              <a:t>Манільської</a:t>
            </a:r>
            <a:r>
              <a:rPr lang="ru-RU" dirty="0"/>
              <a:t> </a:t>
            </a:r>
            <a:r>
              <a:rPr lang="ru-RU" dirty="0" err="1"/>
              <a:t>декларації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світового</a:t>
            </a:r>
            <a:r>
              <a:rPr lang="ru-RU" dirty="0"/>
              <a:t> туризму, </a:t>
            </a:r>
            <a:r>
              <a:rPr lang="ru-RU" dirty="0" err="1"/>
              <a:t>поняття</a:t>
            </a:r>
            <a:r>
              <a:rPr lang="ru-RU" dirty="0"/>
              <a:t> «туризм» та «</a:t>
            </a:r>
            <a:r>
              <a:rPr lang="ru-RU" dirty="0" err="1"/>
              <a:t>доступність</a:t>
            </a:r>
            <a:r>
              <a:rPr lang="ru-RU" dirty="0"/>
              <a:t>» були </a:t>
            </a:r>
            <a:r>
              <a:rPr lang="ru-RU" dirty="0" err="1"/>
              <a:t>вперше</a:t>
            </a:r>
            <a:r>
              <a:rPr lang="ru-RU" dirty="0"/>
              <a:t> </a:t>
            </a:r>
            <a:r>
              <a:rPr lang="ru-RU" dirty="0" err="1"/>
              <a:t>взаємопов’язані</a:t>
            </a:r>
            <a:r>
              <a:rPr lang="ru-RU" dirty="0"/>
              <a:t>.</a:t>
            </a:r>
          </a:p>
          <a:p>
            <a:r>
              <a:rPr lang="uk-UA" dirty="0"/>
              <a:t>Наступний 1981-</a:t>
            </a:r>
            <a:r>
              <a:rPr lang="uk-UA" dirty="0" err="1"/>
              <a:t>ий</a:t>
            </a:r>
            <a:r>
              <a:rPr lang="uk-UA" dirty="0"/>
              <a:t> рік був оголошений Організацією Об’єднаних Націй «Міжнародним роком людей з особливими потребами». Це був рік, коли відбулася важлива і суттєва зміна у ставленні до сектору людей з інвалідністю, що призвело до того, що період від 1983-го по 1992-</a:t>
            </a:r>
            <a:r>
              <a:rPr lang="uk-UA" dirty="0" err="1"/>
              <a:t>ий</a:t>
            </a:r>
            <a:r>
              <a:rPr lang="uk-UA" dirty="0"/>
              <a:t> роки називався «Десятиліттям осіб з інвалідністю».</a:t>
            </a:r>
          </a:p>
          <a:p>
            <a:endParaRPr lang="ru-RU" dirty="0"/>
          </a:p>
          <a:p>
            <a:endParaRPr lang="ru-RU" dirty="0"/>
          </a:p>
          <a:p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972621-C524-9F02-8339-E948DF592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1" y="447040"/>
            <a:ext cx="2336800" cy="18385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A099CA-B8ED-C057-491A-E6AA7EBD1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175" y="332969"/>
            <a:ext cx="3552825" cy="19526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B3C29D-9211-EA16-EF7A-FDF479A07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91" y="2916068"/>
            <a:ext cx="5825109" cy="34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08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518BF-3A18-1040-B930-9554F8C92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05" y="5293887"/>
            <a:ext cx="6885901" cy="7708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b="1" dirty="0"/>
              <a:t>National Tourism Organization of Ukraine</a:t>
            </a:r>
            <a:br>
              <a:rPr lang="uk-UA" sz="2000" b="1" dirty="0"/>
            </a:br>
            <a:br>
              <a:rPr lang="uk-UA" sz="2000" b="1" dirty="0"/>
            </a:br>
            <a:r>
              <a:rPr lang="ru-RU" sz="2000" dirty="0"/>
              <a:t>"</a:t>
            </a:r>
            <a:r>
              <a:rPr lang="ru-RU" sz="2000" dirty="0" err="1"/>
              <a:t>Інклюзивний</a:t>
            </a:r>
            <a:r>
              <a:rPr lang="ru-RU" sz="2000" dirty="0"/>
              <a:t>, </a:t>
            </a:r>
            <a:r>
              <a:rPr lang="ru-RU" sz="2000" dirty="0" err="1"/>
              <a:t>доступний</a:t>
            </a:r>
            <a:r>
              <a:rPr lang="ru-RU" sz="2000" dirty="0"/>
              <a:t> туризм для </a:t>
            </a:r>
            <a:r>
              <a:rPr lang="ru-RU" sz="2000" dirty="0" err="1"/>
              <a:t>всіх</a:t>
            </a:r>
            <a:r>
              <a:rPr lang="ru-RU" sz="2000" dirty="0"/>
              <a:t>"!</a:t>
            </a:r>
            <a:endParaRPr lang="uk-UA" sz="2000" b="1" dirty="0"/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1CC5B7EB-27AF-4620-0845-657943FCABA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602071" y="724695"/>
            <a:ext cx="4320428" cy="25021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36C916-8C50-3193-03AB-D41253CB8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894" y="3523905"/>
            <a:ext cx="4275605" cy="2621532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224118" y="762923"/>
            <a:ext cx="727934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Ключові моменти: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винайдення системи запису шрифтом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Брайля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започаткування Параолімпійських ігор Людвігом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Гутманом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1948 рік </a:t>
            </a:r>
          </a:p>
          <a:p>
            <a:pPr marL="285750" indent="-285750">
              <a:buFontTx/>
              <a:buChar char="-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виникнення спільноти «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Лярш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(з франц. «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L'Arche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» –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Ковчег)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Жана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Ваньє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1964 рік</a:t>
            </a:r>
          </a:p>
          <a:p>
            <a:pPr marL="285750" indent="-285750">
              <a:buFontTx/>
              <a:buChar char="-"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Поступово створювалися можливості для освіти та роботи. Особи з інвалідністю починають віднаходити себе у суспільстві. Відповідно до цього відбулась і трансформація термінів – «інвалід» замінено в офіційних документах на «особа з інвалідністю». </a:t>
            </a:r>
            <a:b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197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0ED57-38F6-92E5-29B1-122777982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6584218" cy="600007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/>
              <a:t>Поняття </a:t>
            </a:r>
            <a:br>
              <a:rPr lang="uk-UA" sz="2800" b="1" dirty="0"/>
            </a:br>
            <a:r>
              <a:rPr lang="uk-UA" sz="2800" b="1" dirty="0"/>
              <a:t>«Інклюзивний туризм»</a:t>
            </a:r>
            <a:br>
              <a:rPr lang="uk-UA" sz="2800" b="1" dirty="0"/>
            </a:br>
            <a:br>
              <a:rPr lang="uk-UA" sz="2800" b="1" dirty="0"/>
            </a:br>
            <a:r>
              <a:rPr lang="uk-UA" sz="2000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початком переосмислення з</a:t>
            </a:r>
            <a:r>
              <a:rPr lang="en-US" sz="2000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000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явилися нові терміни:</a:t>
            </a:r>
            <a:br>
              <a:rPr lang="uk-UA" sz="2000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«люди з обмеженими можливостями»  </a:t>
            </a:r>
            <a:br>
              <a:rPr lang="uk-UA" sz="2000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«люди з особливими потребами», </a:t>
            </a:r>
            <a:br>
              <a:rPr lang="uk-UA" sz="2000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 – </a:t>
            </a:r>
            <a:r>
              <a:rPr lang="uk-UA" sz="2000" b="1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 з інвалідністю (акцент на людині) </a:t>
            </a:r>
            <a:br>
              <a:rPr lang="uk-UA" sz="2000" b="1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000" b="1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i="1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тому що можливості у всіх людей різні і по-різному обмежені, потреби також різні і у кожного вони особливі</a:t>
            </a:r>
            <a:r>
              <a:rPr lang="uk-UA" sz="2000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uk-UA" sz="2000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000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000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Інклюзивний</a:t>
            </a:r>
            <a:r>
              <a:rPr lang="uk-UA" sz="2000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процес включення людей з інвалідністю в активне громадське життя. Для цього створюються умови, в яких всі члени суспільства можуть бути на рівних: міське середовище адаптується під потреби людей з особливостями розвитку, коригується освітня система з урахуванням здібностей  різних дітей, людям з інвалідністю надаються можливості для творчого та інтелектуального розвитку.</a:t>
            </a:r>
            <a:br>
              <a:rPr lang="uk-UA" sz="2000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i="1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Інклюзивний словник. Як правильно спілкуватися з людьми з інвалідністю</a:t>
            </a:r>
            <a:r>
              <a:rPr lang="uk-UA" sz="1400" i="1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uk-UA" sz="1400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400" cap="none" dirty="0">
                <a:solidFill>
                  <a:srgbClr val="9F766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800" b="1" dirty="0"/>
            </a:br>
            <a:br>
              <a:rPr lang="uk-UA" sz="2800" b="1" dirty="0"/>
            </a:br>
            <a:b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C73C93-C7E6-3F52-45CB-FF3A533FC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254" y="411480"/>
            <a:ext cx="4476750" cy="26003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92165E-24D4-A7EB-88C9-DAFB8DCA8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254" y="3714414"/>
            <a:ext cx="4558978" cy="260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8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0ED57-38F6-92E5-29B1-122777982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6584218" cy="6000078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/>
              <a:t>Поняття </a:t>
            </a:r>
            <a:br>
              <a:rPr lang="uk-UA" sz="2800" b="1" dirty="0"/>
            </a:br>
            <a:r>
              <a:rPr lang="uk-UA" sz="2800" b="1" dirty="0"/>
              <a:t>«Інклюзивний туризм»</a:t>
            </a:r>
            <a:br>
              <a:rPr lang="uk-UA" sz="2800" b="1" dirty="0"/>
            </a:br>
            <a:br>
              <a:rPr lang="uk-UA" sz="2800" b="1" dirty="0"/>
            </a:br>
            <a:r>
              <a:rPr lang="ru-RU" sz="1800" b="1" cap="none" dirty="0" err="1">
                <a:latin typeface="Times New Roman" pitchFamily="18" charset="0"/>
                <a:cs typeface="Times New Roman" pitchFamily="18" charset="0"/>
              </a:rPr>
              <a:t>Інклюзивний</a:t>
            </a:r>
            <a:r>
              <a:rPr lang="ru-RU" sz="1800" b="1" cap="none" dirty="0">
                <a:latin typeface="Times New Roman" pitchFamily="18" charset="0"/>
                <a:cs typeface="Times New Roman" pitchFamily="18" charset="0"/>
              </a:rPr>
              <a:t> туризм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 — вид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рекреаційного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  <a:hlinkClick r:id="rId2" tooltip="Туризм"/>
              </a:rPr>
              <a:t>туризму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розрахованого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на людей з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інвалідністю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cap="none" dirty="0">
                <a:latin typeface="Times New Roman" pitchFamily="18" charset="0"/>
                <a:cs typeface="Times New Roman" pitchFamily="18" charset="0"/>
              </a:rPr>
            </a:br>
            <a:br>
              <a:rPr lang="ru-RU" sz="1800" cap="none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cap="none" dirty="0" err="1">
                <a:latin typeface="Times New Roman" pitchFamily="18" charset="0"/>
                <a:cs typeface="Times New Roman" pitchFamily="18" charset="0"/>
              </a:rPr>
              <a:t>Інклюзивний</a:t>
            </a:r>
            <a:r>
              <a:rPr lang="ru-RU" sz="1800" b="1" cap="none" dirty="0">
                <a:latin typeface="Times New Roman" pitchFamily="18" charset="0"/>
                <a:cs typeface="Times New Roman" pitchFamily="18" charset="0"/>
              </a:rPr>
              <a:t> туризм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сучасний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підхід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організації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подорожей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враховує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потреби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груп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населення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зокрема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людей з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інвалідністю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літніх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сімей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маленькими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дітьми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потребувати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особливих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умов.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головна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мета —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зробити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туристичні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послуги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доступними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комфортними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безпечними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sz="1800" cap="none" dirty="0">
                <a:latin typeface="Times New Roman" pitchFamily="18" charset="0"/>
                <a:cs typeface="Times New Roman" pitchFamily="18" charset="0"/>
              </a:rPr>
              <a:t> без </a:t>
            </a:r>
            <a:r>
              <a:rPr lang="ru-RU" sz="1800" cap="none" dirty="0" err="1">
                <a:latin typeface="Times New Roman" pitchFamily="18" charset="0"/>
                <a:cs typeface="Times New Roman" pitchFamily="18" charset="0"/>
              </a:rPr>
              <a:t>винятку</a:t>
            </a:r>
            <a:r>
              <a:rPr lang="ru-RU" sz="1800" dirty="0"/>
              <a:t>.</a:t>
            </a:r>
            <a:br>
              <a:rPr lang="ru-RU" sz="1800" dirty="0"/>
            </a:br>
            <a:br>
              <a:rPr lang="ru-RU" sz="1800" dirty="0"/>
            </a:br>
            <a:br>
              <a:rPr lang="ru-RU" sz="1400" dirty="0"/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світовій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практиці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напрямок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br>
              <a:rPr lang="ru-RU" sz="1400" dirty="0"/>
            </a:b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назвою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туризм» («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accessible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»),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«туризм для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(«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all»), 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універсальний туризм («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universal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 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uk-UA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безбар’єрний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Туризм (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barrierfree</a:t>
            </a:r>
            <a: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  <a:r>
              <a:rPr 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uk-U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2800" b="1" dirty="0"/>
            </a:br>
            <a:b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C73C93-C7E6-3F52-45CB-FF3A533F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254" y="411480"/>
            <a:ext cx="4476750" cy="26003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92165E-24D4-A7EB-88C9-DAFB8DCA8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254" y="3714414"/>
            <a:ext cx="4558978" cy="260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02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2439-F5E0-9F35-819D-BC2DB925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683989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>
                <a:solidFill>
                  <a:schemeClr val="tx1"/>
                </a:solidFill>
              </a:rPr>
              <a:t>Універсальний дизайн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403412" y="508658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Laurent House</a:t>
            </a:r>
            <a:r>
              <a:rPr lang="uk-UA" b="1" dirty="0"/>
              <a:t> 1952 рік</a:t>
            </a:r>
            <a:r>
              <a:rPr lang="en-US" b="1" dirty="0"/>
              <a:t> </a:t>
            </a:r>
            <a:endParaRPr lang="ru-RU" dirty="0"/>
          </a:p>
        </p:txBody>
      </p:sp>
      <p:sp>
        <p:nvSpPr>
          <p:cNvPr id="7" name="Прямокутник 6"/>
          <p:cNvSpPr/>
          <p:nvPr/>
        </p:nvSpPr>
        <p:spPr>
          <a:xfrm>
            <a:off x="322729" y="545322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i="1" dirty="0"/>
              <a:t>Архітектор </a:t>
            </a:r>
            <a:r>
              <a:rPr lang="uk-UA" i="1" dirty="0" err="1"/>
              <a:t>Френк</a:t>
            </a:r>
            <a:r>
              <a:rPr lang="uk-UA" i="1" dirty="0"/>
              <a:t> </a:t>
            </a:r>
            <a:r>
              <a:rPr lang="uk-UA" i="1" dirty="0" err="1"/>
              <a:t>Ллойд</a:t>
            </a:r>
            <a:r>
              <a:rPr lang="uk-UA" i="1" dirty="0"/>
              <a:t> </a:t>
            </a:r>
            <a:r>
              <a:rPr lang="uk-UA" i="1" dirty="0" err="1"/>
              <a:t>Райт</a:t>
            </a:r>
            <a:endParaRPr lang="ru-RU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16" y="1080473"/>
            <a:ext cx="6413478" cy="4085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094" y="1080473"/>
            <a:ext cx="4195482" cy="237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094" y="3597735"/>
            <a:ext cx="4195482" cy="273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573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2439-F5E0-9F35-819D-BC2DB925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683989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>
                <a:solidFill>
                  <a:schemeClr val="tx1"/>
                </a:solidFill>
              </a:rPr>
              <a:t>Універсальний дизайн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32" y="1084652"/>
            <a:ext cx="3302666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403412" y="5070013"/>
            <a:ext cx="33169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Рональд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Мейс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Архітектор </a:t>
            </a:r>
            <a:endParaRPr lang="ru-RU" dirty="0"/>
          </a:p>
        </p:txBody>
      </p:sp>
      <p:sp>
        <p:nvSpPr>
          <p:cNvPr id="5" name="Прямокутник 4"/>
          <p:cNvSpPr/>
          <p:nvPr/>
        </p:nvSpPr>
        <p:spPr>
          <a:xfrm>
            <a:off x="3926541" y="874496"/>
            <a:ext cx="762896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віці 9 років (1950 рік) захворів на поліомієліт, вижив, проте все життя пересувався на інвалідному візку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Вступив до Школи дизайну Державного університету Північної Кароліни, навчатися було складно через численні бар'єри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1966 році отримав диплом архітектора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Працював за спеціальністю, також брав участь у законодавчих ініціативах, спрямованих на універсалізацію простору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1974 році стає Президентом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Barrier Free Environments Inc. (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консалтингова фірма)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1989 році засновує Центр доступного житла (згодом – Центр універсального житла)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Був професором-дослідником кафедри архітектури у Школі дизайну 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4016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2439-F5E0-9F35-819D-BC2DB925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683989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>
                <a:solidFill>
                  <a:schemeClr val="tx1"/>
                </a:solidFill>
              </a:rPr>
              <a:t>Універсальний дизайн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32" y="1084652"/>
            <a:ext cx="3302666" cy="385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403412" y="5070013"/>
            <a:ext cx="3316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Рональд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Мейс</a:t>
            </a:r>
            <a:endParaRPr lang="ru-RU" dirty="0"/>
          </a:p>
        </p:txBody>
      </p:sp>
      <p:sp>
        <p:nvSpPr>
          <p:cNvPr id="5" name="Прямокутник 4"/>
          <p:cNvSpPr/>
          <p:nvPr/>
        </p:nvSpPr>
        <p:spPr>
          <a:xfrm>
            <a:off x="4338917" y="1627530"/>
            <a:ext cx="762896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Універсальний дизайн було впроваджено на засадах філософії доступності, безпеки  та ергономіки 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фокусі уваги опиняються не лише потреби людей з інвалідністю, але й потреби людей похилого віку, вагітних, батьків з малими дітьми, людям з тимчасовими обмеженнями мобільності, тощо.</a:t>
            </a:r>
          </a:p>
          <a:p>
            <a:endParaRPr lang="uk-UA" dirty="0">
              <a:solidFill>
                <a:srgbClr val="9F766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Провідний принцип – все, що створюється людьми для людей, має бути зручним. </a:t>
            </a:r>
          </a:p>
          <a:p>
            <a:endParaRPr lang="uk-UA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такому підході планування простору або створення нового об'єкту стає технічною задачею, яку цікаво вирішити, а не благодійною акцією. А зручність середовища є не лише потребою, але й викликом, який необхідно  прийняти всім членам суспільства. </a:t>
            </a:r>
          </a:p>
          <a:p>
            <a:endParaRPr lang="ru-RU" dirty="0"/>
          </a:p>
        </p:txBody>
      </p:sp>
      <p:sp>
        <p:nvSpPr>
          <p:cNvPr id="6" name="Прямокутник 5"/>
          <p:cNvSpPr/>
          <p:nvPr/>
        </p:nvSpPr>
        <p:spPr>
          <a:xfrm>
            <a:off x="4231341" y="981199"/>
            <a:ext cx="78710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В США </a:t>
            </a:r>
            <a:r>
              <a:rPr lang="ru-RU" sz="1600" dirty="0" err="1"/>
              <a:t>стандарти</a:t>
            </a:r>
            <a:r>
              <a:rPr lang="ru-RU" sz="1600" dirty="0"/>
              <a:t> ADA </a:t>
            </a:r>
            <a:r>
              <a:rPr lang="ru-RU" sz="1600" dirty="0" err="1"/>
              <a:t>Standards</a:t>
            </a:r>
            <a:r>
              <a:rPr lang="ru-RU" sz="1600" dirty="0"/>
              <a:t> </a:t>
            </a:r>
            <a:r>
              <a:rPr lang="ru-RU" sz="1600" dirty="0" err="1"/>
              <a:t>for</a:t>
            </a:r>
            <a:r>
              <a:rPr lang="ru-RU" sz="1600" dirty="0"/>
              <a:t> </a:t>
            </a:r>
            <a:r>
              <a:rPr lang="ru-RU" sz="1600" dirty="0" err="1"/>
              <a:t>Accessible</a:t>
            </a:r>
            <a:r>
              <a:rPr lang="ru-RU" sz="1600" dirty="0"/>
              <a:t> </a:t>
            </a:r>
            <a:r>
              <a:rPr lang="ru-RU" sz="1600" dirty="0" err="1"/>
              <a:t>Design</a:t>
            </a:r>
            <a:r>
              <a:rPr lang="ru-RU" sz="1600" dirty="0"/>
              <a:t> </a:t>
            </a:r>
            <a:r>
              <a:rPr lang="ru-RU" sz="1600" dirty="0" err="1"/>
              <a:t>були</a:t>
            </a:r>
            <a:r>
              <a:rPr lang="ru-RU" sz="1600" dirty="0"/>
              <a:t> </a:t>
            </a:r>
            <a:r>
              <a:rPr lang="ru-RU" sz="1600" dirty="0" err="1"/>
              <a:t>прийняті</a:t>
            </a:r>
            <a:r>
              <a:rPr lang="ru-RU" sz="1600" dirty="0"/>
              <a:t> у 1991 </a:t>
            </a:r>
            <a:r>
              <a:rPr lang="ru-RU" sz="1600" dirty="0" err="1"/>
              <a:t>році</a:t>
            </a:r>
            <a:endParaRPr lang="ru-RU" sz="1600" dirty="0"/>
          </a:p>
        </p:txBody>
      </p:sp>
      <p:sp>
        <p:nvSpPr>
          <p:cNvPr id="7" name="Прямокутник 6"/>
          <p:cNvSpPr/>
          <p:nvPr/>
        </p:nvSpPr>
        <p:spPr>
          <a:xfrm>
            <a:off x="322729" y="58835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«</a:t>
            </a:r>
            <a:r>
              <a:rPr lang="ru-RU" i="1" dirty="0" err="1"/>
              <a:t>Архітектура</a:t>
            </a:r>
            <a:r>
              <a:rPr lang="ru-RU" i="1" dirty="0"/>
              <a:t> </a:t>
            </a:r>
            <a:r>
              <a:rPr lang="ru-RU" i="1" dirty="0" err="1"/>
              <a:t>може</a:t>
            </a:r>
            <a:r>
              <a:rPr lang="ru-RU" i="1" dirty="0"/>
              <a:t> бути </a:t>
            </a:r>
            <a:r>
              <a:rPr lang="ru-RU" i="1" dirty="0" err="1"/>
              <a:t>інклюзивною</a:t>
            </a:r>
            <a:r>
              <a:rPr lang="ru-RU" i="1" dirty="0"/>
              <a:t>, </a:t>
            </a:r>
            <a:r>
              <a:rPr lang="ru-RU" i="1" dirty="0" err="1"/>
              <a:t>лише</a:t>
            </a:r>
            <a:r>
              <a:rPr lang="ru-RU" i="1" dirty="0"/>
              <a:t> в тому </a:t>
            </a:r>
            <a:r>
              <a:rPr lang="ru-RU" i="1" dirty="0" err="1"/>
              <a:t>випадку</a:t>
            </a:r>
            <a:r>
              <a:rPr lang="ru-RU" i="1" dirty="0"/>
              <a:t>, </a:t>
            </a:r>
            <a:r>
              <a:rPr lang="ru-RU" i="1" dirty="0" err="1"/>
              <a:t>якщо</a:t>
            </a:r>
            <a:r>
              <a:rPr lang="ru-RU" i="1" dirty="0"/>
              <a:t> </a:t>
            </a:r>
            <a:r>
              <a:rPr lang="ru-RU" i="1" dirty="0" err="1"/>
              <a:t>арехітектор</a:t>
            </a:r>
            <a:r>
              <a:rPr lang="ru-RU" i="1" dirty="0"/>
              <a:t> </a:t>
            </a:r>
            <a:r>
              <a:rPr lang="ru-RU" i="1" dirty="0" err="1"/>
              <a:t>проявляє</a:t>
            </a:r>
            <a:r>
              <a:rPr lang="ru-RU" i="1" dirty="0"/>
              <a:t> </a:t>
            </a:r>
            <a:r>
              <a:rPr lang="ru-RU" i="1" dirty="0" err="1"/>
              <a:t>емпатію</a:t>
            </a:r>
            <a:r>
              <a:rPr lang="ru-RU" i="1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134495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2439-F5E0-9F35-819D-BC2DB925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683989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>
                <a:solidFill>
                  <a:schemeClr val="tx1"/>
                </a:solidFill>
              </a:rPr>
              <a:t>Принципи Універсального дизайну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358588" y="1192306"/>
            <a:ext cx="1160929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1: Рівноправне використання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1200" i="1" dirty="0">
                <a:latin typeface="Times New Roman" pitchFamily="18" charset="0"/>
                <a:cs typeface="Times New Roman" pitchFamily="18" charset="0"/>
              </a:rPr>
              <a:t>Принцип рівності та доступності середовища для кожного – надання однакових засобів для всіх користувачів з метою уникнення уособлення окремих груп населення. Дизайн має бути корисним та легким у сприйнятті та використанні для людей з різним рівнем можливостей. (Приклад: автоматичні двері, визначені місця зупинок, зупинки з підігрівом)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2: Гнучкість у користуванні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200" i="1" dirty="0">
                <a:latin typeface="Times New Roman" pitchFamily="18" charset="0"/>
                <a:cs typeface="Times New Roman" pitchFamily="18" charset="0"/>
              </a:rPr>
              <a:t>Дизайн має забезпечити наявність широкого переліку індивідуальних налаштувань та можливостей з врахуванням потреб користувачів (Приклад: </a:t>
            </a:r>
            <a:r>
              <a:rPr lang="uk-UA" sz="1200" i="1" dirty="0" err="1">
                <a:latin typeface="Times New Roman" pitchFamily="18" charset="0"/>
                <a:cs typeface="Times New Roman" pitchFamily="18" charset="0"/>
              </a:rPr>
              <a:t>смартфон</a:t>
            </a:r>
            <a:r>
              <a:rPr lang="uk-UA" sz="1200" i="1" dirty="0">
                <a:latin typeface="Times New Roman" pitchFamily="18" charset="0"/>
                <a:cs typeface="Times New Roman" pitchFamily="18" charset="0"/>
              </a:rPr>
              <a:t>, програмне забезпечення 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Windows</a:t>
            </a:r>
            <a:r>
              <a:rPr lang="uk-UA" sz="1200" i="1" dirty="0">
                <a:latin typeface="Times New Roman" pitchFamily="18" charset="0"/>
                <a:cs typeface="Times New Roman" pitchFamily="18" charset="0"/>
              </a:rPr>
              <a:t>, ліфт, підйомник  у транспорті) 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3: Просте та зручне використання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Дизайну повинна бути притаманна простота та інтуїтивно зрозуміле використання незалежно від досвіду, освіти, мовного рівня та віку користувачів. (Приклад: зміни рельєфу підлоги у небезпечних зонах, озвучені світлофори). 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4: Сприйняття інформації незалежно від сенсорних можливостей користувачів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 сприяє ефективному донесенню всієї інформації до користувача, незалежно від зовнішніх умов або можливостей сприйняття користувачем. </a:t>
            </a:r>
          </a:p>
          <a:p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(Приклад: оголошення </a:t>
            </a:r>
            <a:r>
              <a:rPr lang="uk-U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аудіальне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візуальне, </a:t>
            </a:r>
            <a:r>
              <a:rPr lang="uk-UA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кінестетичне</a:t>
            </a:r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Структура та оформлення сайтів та ін. )</a:t>
            </a: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5: Прийняття факту наявності помилок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  зводить до мінімуму можливість виникнення ризиків та шкідливих наслідків випадкових або ненавмисних дій користувачів. (Приклад: відсутність гострих кутів, небезпечних предметів, наявність попереджень). </a:t>
            </a:r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6: Низький рівень фізичних зусиль </a:t>
            </a:r>
          </a:p>
          <a:p>
            <a:r>
              <a:rPr lang="uk-UA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 сприяє дієвому та зручному використанню з мінімальним рівнем стомлюваності. Дизайн розраховано на незначні фізичні ресурси зусилля, що їх мають докладати користувачі. (Приклад: пандуси, ліфти, автоматичні двері). </a:t>
            </a:r>
          </a:p>
          <a:p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7: Наявність необхідного розміру і простору при підході, під'їзді  та різноманітних маніпуляціях незважаючи на антропометричні характеристики, стан та мобільність користувача. </a:t>
            </a:r>
          </a:p>
          <a:p>
            <a:endParaRPr lang="uk-UA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382431"/>
      </p:ext>
    </p:extLst>
  </p:cSld>
  <p:clrMapOvr>
    <a:masterClrMapping/>
  </p:clrMapOvr>
</p:sld>
</file>

<file path=ppt/theme/theme1.xml><?xml version="1.0" encoding="utf-8"?>
<a:theme xmlns:a="http://schemas.openxmlformats.org/drawingml/2006/main" name="Oasis">
  <a:themeElements>
    <a:clrScheme name="Oasis">
      <a:dk1>
        <a:srgbClr val="131313"/>
      </a:dk1>
      <a:lt1>
        <a:sysClr val="window" lastClr="FFFFFF"/>
      </a:lt1>
      <a:dk2>
        <a:srgbClr val="2D2A27"/>
      </a:dk2>
      <a:lt2>
        <a:srgbClr val="F0EBE6"/>
      </a:lt2>
      <a:accent1>
        <a:srgbClr val="9F7667"/>
      </a:accent1>
      <a:accent2>
        <a:srgbClr val="BE8856"/>
      </a:accent2>
      <a:accent3>
        <a:srgbClr val="BD9075"/>
      </a:accent3>
      <a:accent4>
        <a:srgbClr val="939081"/>
      </a:accent4>
      <a:accent5>
        <a:srgbClr val="A16D4C"/>
      </a:accent5>
      <a:accent6>
        <a:srgbClr val="8C8662"/>
      </a:accent6>
      <a:hlink>
        <a:srgbClr val="A57361"/>
      </a:hlink>
      <a:folHlink>
        <a:srgbClr val="8C8662"/>
      </a:folHlink>
    </a:clrScheme>
    <a:fontScheme name="Oasis Font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asis" id="{F87D57D1-6595-40EA-BD1E-F0C34D0EF910}" vid="{ECA7DBCD-4BC8-40F2-8EF4-7A6D942FA19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1119</Words>
  <Application>Microsoft Office PowerPoint</Application>
  <PresentationFormat>Широкий екран</PresentationFormat>
  <Paragraphs>70</Paragraphs>
  <Slides>11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6" baseType="lpstr">
      <vt:lpstr>Arial</vt:lpstr>
      <vt:lpstr>Neue Haas Grotesk Text Pro</vt:lpstr>
      <vt:lpstr>r-bold</vt:lpstr>
      <vt:lpstr>Times New Roman</vt:lpstr>
      <vt:lpstr>Oasis</vt:lpstr>
      <vt:lpstr>Інклюзивний туризм </vt:lpstr>
      <vt:lpstr>Історія розвитку </vt:lpstr>
      <vt:lpstr>National Tourism Organization of Ukraine  "Інклюзивний, доступний туризм для всіх"!</vt:lpstr>
      <vt:lpstr>Поняття  «Інклюзивний туризм»  З початком переосмислення з’явилися нові терміни: «люди з обмеженими можливостями»   «люди з особливими потребами»,  сьогодні – особи з інвалідністю (акцент на людині)   тому що можливості у всіх людей різні і по-різному обмежені, потреби також різні і у кожного вони особливі.   Інклюзивний – процес включення людей з інвалідністю в активне громадське життя. Для цього створюються умови, в яких всі члени суспільства можуть бути на рівних: міське середовище адаптується під потреби людей з особливостями розвитку, коригується освітня система з урахуванням здібностей  різних дітей, людям з інвалідністю надаються можливості для творчого та інтелектуального розвитку. Інклюзивний словник. Як правильно спілкуватися з людьми з інвалідністю.      </vt:lpstr>
      <vt:lpstr>Поняття  «Інклюзивний туризм»  Інклюзивний туризм — вид рекреаційного туризму, розрахованого на людей з інвалідністю.  Інклюзивний туризм — це сучасний підхід до організації подорожей, який враховує потреби різних груп населення, зокрема людей з інвалідністю, літніх осіб, сімей із маленькими дітьми та інших, хто може потребувати особливих умов. Його головна мета — зробити туристичні послуги доступними, комфортними та безпечними для всіх без винятку.    У світовій практиці даний напрямок можна зустріти під назвою: «доступний туризм» («accessible tourism»),  «туризм для всіх» («tourism for all»),  універсальний туризм («universal tourism»)  і безбар’єрний Туризм (barrierfree tourism)   </vt:lpstr>
      <vt:lpstr>Універсальний дизайн</vt:lpstr>
      <vt:lpstr>Універсальний дизайн</vt:lpstr>
      <vt:lpstr>Універсальний дизайн</vt:lpstr>
      <vt:lpstr>Принципи Універсального дизайну</vt:lpstr>
      <vt:lpstr>Тактильні макети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Інклюзивний туризм </dc:title>
  <dc:creator>Валентина Любченко</dc:creator>
  <cp:lastModifiedBy>Валентина Любченко</cp:lastModifiedBy>
  <cp:revision>17</cp:revision>
  <dcterms:created xsi:type="dcterms:W3CDTF">2025-11-27T06:20:02Z</dcterms:created>
  <dcterms:modified xsi:type="dcterms:W3CDTF">2025-11-28T08:36:10Z</dcterms:modified>
</cp:coreProperties>
</file>