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yna Abramova" userId="cf8a27de836524f0" providerId="LiveId" clId="{185DE2B4-7CF3-477B-B033-BFC2D5E8D15B}"/>
    <pc:docChg chg="undo custSel addSld modSld">
      <pc:chgData name="Iryna Abramova" userId="cf8a27de836524f0" providerId="LiveId" clId="{185DE2B4-7CF3-477B-B033-BFC2D5E8D15B}" dt="2024-09-17T06:17:34.118" v="786" actId="2711"/>
      <pc:docMkLst>
        <pc:docMk/>
      </pc:docMkLst>
      <pc:sldChg chg="modSp mod">
        <pc:chgData name="Iryna Abramova" userId="cf8a27de836524f0" providerId="LiveId" clId="{185DE2B4-7CF3-477B-B033-BFC2D5E8D15B}" dt="2024-09-16T10:22:24.766" v="395" actId="20577"/>
        <pc:sldMkLst>
          <pc:docMk/>
          <pc:sldMk cId="387788343" sldId="256"/>
        </pc:sldMkLst>
        <pc:spChg chg="mod">
          <ac:chgData name="Iryna Abramova" userId="cf8a27de836524f0" providerId="LiveId" clId="{185DE2B4-7CF3-477B-B033-BFC2D5E8D15B}" dt="2024-09-13T12:53:41.147" v="8" actId="1076"/>
          <ac:spMkLst>
            <pc:docMk/>
            <pc:sldMk cId="387788343" sldId="256"/>
            <ac:spMk id="2" creationId="{5C03FBA3-FBC2-43E5-BDCE-2FAFB1BC474B}"/>
          </ac:spMkLst>
        </pc:spChg>
        <pc:spChg chg="mod">
          <ac:chgData name="Iryna Abramova" userId="cf8a27de836524f0" providerId="LiveId" clId="{185DE2B4-7CF3-477B-B033-BFC2D5E8D15B}" dt="2024-09-16T10:22:24.766" v="395" actId="20577"/>
          <ac:spMkLst>
            <pc:docMk/>
            <pc:sldMk cId="387788343" sldId="256"/>
            <ac:spMk id="3" creationId="{45C58BE0-1997-4419-988E-0F93A3656E85}"/>
          </ac:spMkLst>
        </pc:spChg>
      </pc:sldChg>
      <pc:sldChg chg="addSp modSp new mod">
        <pc:chgData name="Iryna Abramova" userId="cf8a27de836524f0" providerId="LiveId" clId="{185DE2B4-7CF3-477B-B033-BFC2D5E8D15B}" dt="2024-09-17T06:15:17.919" v="781" actId="20577"/>
        <pc:sldMkLst>
          <pc:docMk/>
          <pc:sldMk cId="569996416" sldId="257"/>
        </pc:sldMkLst>
        <pc:spChg chg="add mod">
          <ac:chgData name="Iryna Abramova" userId="cf8a27de836524f0" providerId="LiveId" clId="{185DE2B4-7CF3-477B-B033-BFC2D5E8D15B}" dt="2024-09-17T06:15:17.919" v="781" actId="20577"/>
          <ac:spMkLst>
            <pc:docMk/>
            <pc:sldMk cId="569996416" sldId="257"/>
            <ac:spMk id="3" creationId="{A4B66AE2-7A93-429A-96F8-C8CCB3399C75}"/>
          </ac:spMkLst>
        </pc:spChg>
      </pc:sldChg>
      <pc:sldChg chg="addSp modSp new mod">
        <pc:chgData name="Iryna Abramova" userId="cf8a27de836524f0" providerId="LiveId" clId="{185DE2B4-7CF3-477B-B033-BFC2D5E8D15B}" dt="2024-09-16T08:47:16.608" v="81" actId="255"/>
        <pc:sldMkLst>
          <pc:docMk/>
          <pc:sldMk cId="1024350229" sldId="258"/>
        </pc:sldMkLst>
        <pc:spChg chg="add mod">
          <ac:chgData name="Iryna Abramova" userId="cf8a27de836524f0" providerId="LiveId" clId="{185DE2B4-7CF3-477B-B033-BFC2D5E8D15B}" dt="2024-09-16T08:47:16.608" v="81" actId="255"/>
          <ac:spMkLst>
            <pc:docMk/>
            <pc:sldMk cId="1024350229" sldId="258"/>
            <ac:spMk id="3" creationId="{E996CF60-B224-40FB-9808-6C81DAA0155E}"/>
          </ac:spMkLst>
        </pc:spChg>
      </pc:sldChg>
      <pc:sldChg chg="addSp modSp new mod">
        <pc:chgData name="Iryna Abramova" userId="cf8a27de836524f0" providerId="LiveId" clId="{185DE2B4-7CF3-477B-B033-BFC2D5E8D15B}" dt="2024-09-17T06:16:46.379" v="784" actId="255"/>
        <pc:sldMkLst>
          <pc:docMk/>
          <pc:sldMk cId="1979239897" sldId="259"/>
        </pc:sldMkLst>
        <pc:spChg chg="add mod">
          <ac:chgData name="Iryna Abramova" userId="cf8a27de836524f0" providerId="LiveId" clId="{185DE2B4-7CF3-477B-B033-BFC2D5E8D15B}" dt="2024-09-17T06:16:46.379" v="784" actId="255"/>
          <ac:spMkLst>
            <pc:docMk/>
            <pc:sldMk cId="1979239897" sldId="259"/>
            <ac:spMk id="3" creationId="{D1BBACC8-9280-4DEB-B2D8-929CFFB5533C}"/>
          </ac:spMkLst>
        </pc:spChg>
      </pc:sldChg>
      <pc:sldChg chg="addSp modSp new mod">
        <pc:chgData name="Iryna Abramova" userId="cf8a27de836524f0" providerId="LiveId" clId="{185DE2B4-7CF3-477B-B033-BFC2D5E8D15B}" dt="2024-09-17T06:16:59.607" v="785" actId="255"/>
        <pc:sldMkLst>
          <pc:docMk/>
          <pc:sldMk cId="1959461173" sldId="260"/>
        </pc:sldMkLst>
        <pc:spChg chg="add mod">
          <ac:chgData name="Iryna Abramova" userId="cf8a27de836524f0" providerId="LiveId" clId="{185DE2B4-7CF3-477B-B033-BFC2D5E8D15B}" dt="2024-09-17T06:16:59.607" v="785" actId="255"/>
          <ac:spMkLst>
            <pc:docMk/>
            <pc:sldMk cId="1959461173" sldId="260"/>
            <ac:spMk id="3" creationId="{B8F38080-4A10-49F8-81FD-72C33F5342E2}"/>
          </ac:spMkLst>
        </pc:spChg>
      </pc:sldChg>
      <pc:sldChg chg="addSp modSp new mod">
        <pc:chgData name="Iryna Abramova" userId="cf8a27de836524f0" providerId="LiveId" clId="{185DE2B4-7CF3-477B-B033-BFC2D5E8D15B}" dt="2024-09-17T06:17:34.118" v="786" actId="2711"/>
        <pc:sldMkLst>
          <pc:docMk/>
          <pc:sldMk cId="824200181" sldId="261"/>
        </pc:sldMkLst>
        <pc:spChg chg="add mod">
          <ac:chgData name="Iryna Abramova" userId="cf8a27de836524f0" providerId="LiveId" clId="{185DE2B4-7CF3-477B-B033-BFC2D5E8D15B}" dt="2024-09-17T06:17:34.118" v="786" actId="2711"/>
          <ac:spMkLst>
            <pc:docMk/>
            <pc:sldMk cId="824200181" sldId="261"/>
            <ac:spMk id="4" creationId="{08145F0C-5083-469A-A796-BF108DC1A2BE}"/>
          </ac:spMkLst>
        </pc:spChg>
        <pc:graphicFrameChg chg="add mod modGraphic">
          <ac:chgData name="Iryna Abramova" userId="cf8a27de836524f0" providerId="LiveId" clId="{185DE2B4-7CF3-477B-B033-BFC2D5E8D15B}" dt="2024-09-16T09:59:17.888" v="281" actId="255"/>
          <ac:graphicFrameMkLst>
            <pc:docMk/>
            <pc:sldMk cId="824200181" sldId="261"/>
            <ac:graphicFrameMk id="2" creationId="{2028B201-A093-4486-B9FF-62D8A77C8C80}"/>
          </ac:graphicFrameMkLst>
        </pc:graphicFrameChg>
      </pc:sldChg>
      <pc:sldChg chg="addSp modSp new mod">
        <pc:chgData name="Iryna Abramova" userId="cf8a27de836524f0" providerId="LiveId" clId="{185DE2B4-7CF3-477B-B033-BFC2D5E8D15B}" dt="2024-09-16T10:01:34.962" v="303" actId="113"/>
        <pc:sldMkLst>
          <pc:docMk/>
          <pc:sldMk cId="2826388944" sldId="262"/>
        </pc:sldMkLst>
        <pc:spChg chg="add mod">
          <ac:chgData name="Iryna Abramova" userId="cf8a27de836524f0" providerId="LiveId" clId="{185DE2B4-7CF3-477B-B033-BFC2D5E8D15B}" dt="2024-09-16T10:01:34.962" v="303" actId="113"/>
          <ac:spMkLst>
            <pc:docMk/>
            <pc:sldMk cId="2826388944" sldId="262"/>
            <ac:spMk id="3" creationId="{0A5BF273-1DEA-494B-8B06-2A119CE1F62A}"/>
          </ac:spMkLst>
        </pc:spChg>
      </pc:sldChg>
      <pc:sldChg chg="addSp modSp new mod">
        <pc:chgData name="Iryna Abramova" userId="cf8a27de836524f0" providerId="LiveId" clId="{185DE2B4-7CF3-477B-B033-BFC2D5E8D15B}" dt="2024-09-16T10:08:23.251" v="314" actId="14100"/>
        <pc:sldMkLst>
          <pc:docMk/>
          <pc:sldMk cId="1670104550" sldId="263"/>
        </pc:sldMkLst>
        <pc:spChg chg="add mod">
          <ac:chgData name="Iryna Abramova" userId="cf8a27de836524f0" providerId="LiveId" clId="{185DE2B4-7CF3-477B-B033-BFC2D5E8D15B}" dt="2024-09-16T10:06:39.966" v="308" actId="122"/>
          <ac:spMkLst>
            <pc:docMk/>
            <pc:sldMk cId="1670104550" sldId="263"/>
            <ac:spMk id="3" creationId="{30FF1D79-0D73-4B97-88AB-2CEEE973BB38}"/>
          </ac:spMkLst>
        </pc:spChg>
        <pc:picChg chg="add mod">
          <ac:chgData name="Iryna Abramova" userId="cf8a27de836524f0" providerId="LiveId" clId="{185DE2B4-7CF3-477B-B033-BFC2D5E8D15B}" dt="2024-09-16T10:08:23.251" v="314" actId="14100"/>
          <ac:picMkLst>
            <pc:docMk/>
            <pc:sldMk cId="1670104550" sldId="263"/>
            <ac:picMk id="5" creationId="{D662BAF9-3079-4CFD-9E94-581AB40624C8}"/>
          </ac:picMkLst>
        </pc:picChg>
      </pc:sldChg>
      <pc:sldChg chg="addSp modSp new mod">
        <pc:chgData name="Iryna Abramova" userId="cf8a27de836524f0" providerId="LiveId" clId="{185DE2B4-7CF3-477B-B033-BFC2D5E8D15B}" dt="2024-09-16T10:11:00.055" v="340" actId="20577"/>
        <pc:sldMkLst>
          <pc:docMk/>
          <pc:sldMk cId="2488105505" sldId="264"/>
        </pc:sldMkLst>
        <pc:spChg chg="add mod">
          <ac:chgData name="Iryna Abramova" userId="cf8a27de836524f0" providerId="LiveId" clId="{185DE2B4-7CF3-477B-B033-BFC2D5E8D15B}" dt="2024-09-16T10:11:00.055" v="340" actId="20577"/>
          <ac:spMkLst>
            <pc:docMk/>
            <pc:sldMk cId="2488105505" sldId="264"/>
            <ac:spMk id="3" creationId="{79312A6B-48A6-47F1-BED1-87F155465CA3}"/>
          </ac:spMkLst>
        </pc:spChg>
      </pc:sldChg>
      <pc:sldChg chg="addSp modSp new mod setBg">
        <pc:chgData name="Iryna Abramova" userId="cf8a27de836524f0" providerId="LiveId" clId="{185DE2B4-7CF3-477B-B033-BFC2D5E8D15B}" dt="2024-09-16T10:18:22.320" v="370" actId="2711"/>
        <pc:sldMkLst>
          <pc:docMk/>
          <pc:sldMk cId="385512904" sldId="265"/>
        </pc:sldMkLst>
        <pc:spChg chg="add mod">
          <ac:chgData name="Iryna Abramova" userId="cf8a27de836524f0" providerId="LiveId" clId="{185DE2B4-7CF3-477B-B033-BFC2D5E8D15B}" dt="2024-09-16T10:18:22.320" v="370" actId="2711"/>
          <ac:spMkLst>
            <pc:docMk/>
            <pc:sldMk cId="385512904" sldId="265"/>
            <ac:spMk id="3" creationId="{71B35EC3-BB3F-4AAC-AA94-B6893D3724BB}"/>
          </ac:spMkLst>
        </pc:spChg>
      </pc:sldChg>
      <pc:sldChg chg="addSp modSp new mod">
        <pc:chgData name="Iryna Abramova" userId="cf8a27de836524f0" providerId="LiveId" clId="{185DE2B4-7CF3-477B-B033-BFC2D5E8D15B}" dt="2024-09-16T10:23:39.502" v="407" actId="20577"/>
        <pc:sldMkLst>
          <pc:docMk/>
          <pc:sldMk cId="1634439730" sldId="266"/>
        </pc:sldMkLst>
        <pc:spChg chg="add mod">
          <ac:chgData name="Iryna Abramova" userId="cf8a27de836524f0" providerId="LiveId" clId="{185DE2B4-7CF3-477B-B033-BFC2D5E8D15B}" dt="2024-09-16T10:23:39.502" v="407" actId="20577"/>
          <ac:spMkLst>
            <pc:docMk/>
            <pc:sldMk cId="1634439730" sldId="266"/>
            <ac:spMk id="3" creationId="{A7A4A9B6-23F9-42E9-96CC-F6B9AD3A64C0}"/>
          </ac:spMkLst>
        </pc:spChg>
      </pc:sldChg>
      <pc:sldChg chg="addSp modSp new mod">
        <pc:chgData name="Iryna Abramova" userId="cf8a27de836524f0" providerId="LiveId" clId="{185DE2B4-7CF3-477B-B033-BFC2D5E8D15B}" dt="2024-09-16T10:47:09.881" v="567" actId="20577"/>
        <pc:sldMkLst>
          <pc:docMk/>
          <pc:sldMk cId="3804471221" sldId="267"/>
        </pc:sldMkLst>
        <pc:spChg chg="add mod">
          <ac:chgData name="Iryna Abramova" userId="cf8a27de836524f0" providerId="LiveId" clId="{185DE2B4-7CF3-477B-B033-BFC2D5E8D15B}" dt="2024-09-16T10:28:06.435" v="411" actId="1076"/>
          <ac:spMkLst>
            <pc:docMk/>
            <pc:sldMk cId="3804471221" sldId="267"/>
            <ac:spMk id="3" creationId="{B49BB361-3A82-4FA2-B7E5-D203F248512E}"/>
          </ac:spMkLst>
        </pc:spChg>
        <pc:spChg chg="add mod">
          <ac:chgData name="Iryna Abramova" userId="cf8a27de836524f0" providerId="LiveId" clId="{185DE2B4-7CF3-477B-B033-BFC2D5E8D15B}" dt="2024-09-16T10:47:09.881" v="567" actId="20577"/>
          <ac:spMkLst>
            <pc:docMk/>
            <pc:sldMk cId="3804471221" sldId="267"/>
            <ac:spMk id="5" creationId="{0035B12F-7BED-4791-84BE-B4032D18561A}"/>
          </ac:spMkLst>
        </pc:spChg>
      </pc:sldChg>
      <pc:sldChg chg="addSp modSp new mod">
        <pc:chgData name="Iryna Abramova" userId="cf8a27de836524f0" providerId="LiveId" clId="{185DE2B4-7CF3-477B-B033-BFC2D5E8D15B}" dt="2024-09-16T10:45:17.476" v="493" actId="14100"/>
        <pc:sldMkLst>
          <pc:docMk/>
          <pc:sldMk cId="247978102" sldId="268"/>
        </pc:sldMkLst>
        <pc:spChg chg="add mod">
          <ac:chgData name="Iryna Abramova" userId="cf8a27de836524f0" providerId="LiveId" clId="{185DE2B4-7CF3-477B-B033-BFC2D5E8D15B}" dt="2024-09-16T10:45:17.476" v="493" actId="14100"/>
          <ac:spMkLst>
            <pc:docMk/>
            <pc:sldMk cId="247978102" sldId="268"/>
            <ac:spMk id="3" creationId="{AE56962A-4D6C-475C-BA64-D355788C3A1C}"/>
          </ac:spMkLst>
        </pc:spChg>
      </pc:sldChg>
      <pc:sldChg chg="addSp delSp modSp new mod">
        <pc:chgData name="Iryna Abramova" userId="cf8a27de836524f0" providerId="LiveId" clId="{185DE2B4-7CF3-477B-B033-BFC2D5E8D15B}" dt="2024-09-16T11:07:26.303" v="662" actId="20577"/>
        <pc:sldMkLst>
          <pc:docMk/>
          <pc:sldMk cId="1955479090" sldId="269"/>
        </pc:sldMkLst>
        <pc:spChg chg="add del">
          <ac:chgData name="Iryna Abramova" userId="cf8a27de836524f0" providerId="LiveId" clId="{185DE2B4-7CF3-477B-B033-BFC2D5E8D15B}" dt="2024-09-16T10:58:21.470" v="570"/>
          <ac:spMkLst>
            <pc:docMk/>
            <pc:sldMk cId="1955479090" sldId="269"/>
            <ac:spMk id="2" creationId="{6BCED15F-B5E6-4331-B821-5FAE23A2C656}"/>
          </ac:spMkLst>
        </pc:spChg>
        <pc:spChg chg="add del mod">
          <ac:chgData name="Iryna Abramova" userId="cf8a27de836524f0" providerId="LiveId" clId="{185DE2B4-7CF3-477B-B033-BFC2D5E8D15B}" dt="2024-09-16T11:07:26.303" v="662" actId="20577"/>
          <ac:spMkLst>
            <pc:docMk/>
            <pc:sldMk cId="1955479090" sldId="269"/>
            <ac:spMk id="3" creationId="{F498AFEE-0625-489B-861E-46E0451C0A18}"/>
          </ac:spMkLst>
        </pc:spChg>
        <pc:picChg chg="add del">
          <ac:chgData name="Iryna Abramova" userId="cf8a27de836524f0" providerId="LiveId" clId="{185DE2B4-7CF3-477B-B033-BFC2D5E8D15B}" dt="2024-09-16T10:58:21.470" v="570"/>
          <ac:picMkLst>
            <pc:docMk/>
            <pc:sldMk cId="1955479090" sldId="269"/>
            <ac:picMk id="1026" creationId="{B4207081-D8B2-46AC-81D9-78F48BC28F8E}"/>
          </ac:picMkLst>
        </pc:picChg>
        <pc:picChg chg="add del">
          <ac:chgData name="Iryna Abramova" userId="cf8a27de836524f0" providerId="LiveId" clId="{185DE2B4-7CF3-477B-B033-BFC2D5E8D15B}" dt="2024-09-16T10:58:21.470" v="570"/>
          <ac:picMkLst>
            <pc:docMk/>
            <pc:sldMk cId="1955479090" sldId="269"/>
            <ac:picMk id="1027" creationId="{F413D666-D521-4BF5-A59B-C497E9C866AF}"/>
          </ac:picMkLst>
        </pc:picChg>
        <pc:picChg chg="add del">
          <ac:chgData name="Iryna Abramova" userId="cf8a27de836524f0" providerId="LiveId" clId="{185DE2B4-7CF3-477B-B033-BFC2D5E8D15B}" dt="2024-09-16T10:58:21.470" v="570"/>
          <ac:picMkLst>
            <pc:docMk/>
            <pc:sldMk cId="1955479090" sldId="269"/>
            <ac:picMk id="1028" creationId="{49D313E2-DAD9-4320-AAAB-5265F3840189}"/>
          </ac:picMkLst>
        </pc:picChg>
        <pc:picChg chg="add mod">
          <ac:chgData name="Iryna Abramova" userId="cf8a27de836524f0" providerId="LiveId" clId="{185DE2B4-7CF3-477B-B033-BFC2D5E8D15B}" dt="2024-09-16T11:03:29.658" v="650" actId="1076"/>
          <ac:picMkLst>
            <pc:docMk/>
            <pc:sldMk cId="1955479090" sldId="269"/>
            <ac:picMk id="1030" creationId="{6AE7A492-7E71-41EC-8C5E-AAD2E00485B9}"/>
          </ac:picMkLst>
        </pc:picChg>
        <pc:picChg chg="add mod">
          <ac:chgData name="Iryna Abramova" userId="cf8a27de836524f0" providerId="LiveId" clId="{185DE2B4-7CF3-477B-B033-BFC2D5E8D15B}" dt="2024-09-16T11:07:13.621" v="659" actId="1076"/>
          <ac:picMkLst>
            <pc:docMk/>
            <pc:sldMk cId="1955479090" sldId="269"/>
            <ac:picMk id="1031" creationId="{979B13CA-7F32-431D-B4F7-89D85BFB12D3}"/>
          </ac:picMkLst>
        </pc:picChg>
        <pc:picChg chg="add mod">
          <ac:chgData name="Iryna Abramova" userId="cf8a27de836524f0" providerId="LiveId" clId="{185DE2B4-7CF3-477B-B033-BFC2D5E8D15B}" dt="2024-09-16T11:07:15.393" v="660" actId="1076"/>
          <ac:picMkLst>
            <pc:docMk/>
            <pc:sldMk cId="1955479090" sldId="269"/>
            <ac:picMk id="1032" creationId="{8694F8CC-9C8C-47C8-B0F2-CFFD9C41BAA4}"/>
          </ac:picMkLst>
        </pc:picChg>
      </pc:sldChg>
      <pc:sldChg chg="addSp modSp new mod">
        <pc:chgData name="Iryna Abramova" userId="cf8a27de836524f0" providerId="LiveId" clId="{185DE2B4-7CF3-477B-B033-BFC2D5E8D15B}" dt="2024-09-16T11:11:22.167" v="702" actId="20577"/>
        <pc:sldMkLst>
          <pc:docMk/>
          <pc:sldMk cId="1643368686" sldId="270"/>
        </pc:sldMkLst>
        <pc:spChg chg="add mod">
          <ac:chgData name="Iryna Abramova" userId="cf8a27de836524f0" providerId="LiveId" clId="{185DE2B4-7CF3-477B-B033-BFC2D5E8D15B}" dt="2024-09-16T11:11:22.167" v="702" actId="20577"/>
          <ac:spMkLst>
            <pc:docMk/>
            <pc:sldMk cId="1643368686" sldId="270"/>
            <ac:spMk id="3" creationId="{379D72E4-A944-4EF0-9A1A-85FAC1E1D06F}"/>
          </ac:spMkLst>
        </pc:spChg>
      </pc:sldChg>
      <pc:sldChg chg="addSp modSp new mod">
        <pc:chgData name="Iryna Abramova" userId="cf8a27de836524f0" providerId="LiveId" clId="{185DE2B4-7CF3-477B-B033-BFC2D5E8D15B}" dt="2024-09-16T11:13:03.081" v="715" actId="207"/>
        <pc:sldMkLst>
          <pc:docMk/>
          <pc:sldMk cId="2007508817" sldId="271"/>
        </pc:sldMkLst>
        <pc:spChg chg="add mod">
          <ac:chgData name="Iryna Abramova" userId="cf8a27de836524f0" providerId="LiveId" clId="{185DE2B4-7CF3-477B-B033-BFC2D5E8D15B}" dt="2024-09-16T11:13:03.081" v="715" actId="207"/>
          <ac:spMkLst>
            <pc:docMk/>
            <pc:sldMk cId="2007508817" sldId="271"/>
            <ac:spMk id="3" creationId="{DD651F11-DEAD-477D-BDC6-31383D70F80D}"/>
          </ac:spMkLst>
        </pc:spChg>
      </pc:sldChg>
      <pc:sldChg chg="addSp modSp new mod">
        <pc:chgData name="Iryna Abramova" userId="cf8a27de836524f0" providerId="LiveId" clId="{185DE2B4-7CF3-477B-B033-BFC2D5E8D15B}" dt="2024-09-16T11:18:48.259" v="780" actId="120"/>
        <pc:sldMkLst>
          <pc:docMk/>
          <pc:sldMk cId="3716988050" sldId="272"/>
        </pc:sldMkLst>
        <pc:spChg chg="add mod">
          <ac:chgData name="Iryna Abramova" userId="cf8a27de836524f0" providerId="LiveId" clId="{185DE2B4-7CF3-477B-B033-BFC2D5E8D15B}" dt="2024-09-16T11:18:48.259" v="780" actId="120"/>
          <ac:spMkLst>
            <pc:docMk/>
            <pc:sldMk cId="3716988050" sldId="272"/>
            <ac:spMk id="3" creationId="{EA8B99CE-7E40-4C67-A003-9106FD6A900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461A9F-16DB-4B5E-84AF-B536EB3FD24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EFB92CA-E427-4627-82BA-BB14585E4694}">
      <dgm:prSet phldrT="[Текст]" custT="1"/>
      <dgm:spPr/>
      <dgm:t>
        <a:bodyPr/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Політика автаркії (економічна ізоляція)</a:t>
          </a:r>
        </a:p>
      </dgm:t>
    </dgm:pt>
    <dgm:pt modelId="{B758029D-BDC1-4F4D-BB42-65BA675F6186}" type="parTrans" cxnId="{C217B8D3-63D8-4D6E-A025-35D94D4F9DB8}">
      <dgm:prSet/>
      <dgm:spPr/>
      <dgm:t>
        <a:bodyPr/>
        <a:lstStyle/>
        <a:p>
          <a:endParaRPr lang="uk-UA"/>
        </a:p>
      </dgm:t>
    </dgm:pt>
    <dgm:pt modelId="{D04FE504-9093-45BC-AE50-5260E691DA56}" type="sibTrans" cxnId="{C217B8D3-63D8-4D6E-A025-35D94D4F9DB8}">
      <dgm:prSet/>
      <dgm:spPr/>
      <dgm:t>
        <a:bodyPr/>
        <a:lstStyle/>
        <a:p>
          <a:endParaRPr lang="uk-UA"/>
        </a:p>
      </dgm:t>
    </dgm:pt>
    <dgm:pt modelId="{BAA7808F-D814-42AC-9362-8106BAB9B747}">
      <dgm:prSet phldrT="[Текст]" custT="1"/>
      <dgm:spPr/>
      <dgm:t>
        <a:bodyPr/>
        <a:lstStyle/>
        <a:p>
          <a:r>
            <a:rPr lang="uk-UA" sz="1400" dirty="0"/>
            <a:t>Країна </a:t>
          </a:r>
          <a:r>
            <a:rPr lang="uk-UA" sz="1400" dirty="0">
              <a:solidFill>
                <a:schemeClr val="accent1">
                  <a:lumMod val="75000"/>
                </a:schemeClr>
              </a:solidFill>
            </a:rPr>
            <a:t>відмовляється від будь-яких видів економічних зв'язків з іншими державами</a:t>
          </a:r>
          <a:r>
            <a:rPr lang="uk-UA" sz="1400" dirty="0"/>
            <a:t>. Свого часу такого курсу в міжнародних відносинах дотримувалися феодальні Китай, Японія.</a:t>
          </a:r>
        </a:p>
      </dgm:t>
    </dgm:pt>
    <dgm:pt modelId="{86F00325-45DE-4C62-987D-03EA4501225E}" type="parTrans" cxnId="{D001746F-FC4D-4821-B21A-A6F540D2C6AA}">
      <dgm:prSet/>
      <dgm:spPr/>
      <dgm:t>
        <a:bodyPr/>
        <a:lstStyle/>
        <a:p>
          <a:endParaRPr lang="uk-UA"/>
        </a:p>
      </dgm:t>
    </dgm:pt>
    <dgm:pt modelId="{0B6CC8CE-A896-4F18-8CAF-3A8406542C3C}" type="sibTrans" cxnId="{D001746F-FC4D-4821-B21A-A6F540D2C6AA}">
      <dgm:prSet/>
      <dgm:spPr/>
      <dgm:t>
        <a:bodyPr/>
        <a:lstStyle/>
        <a:p>
          <a:endParaRPr lang="uk-UA"/>
        </a:p>
      </dgm:t>
    </dgm:pt>
    <dgm:pt modelId="{6C439804-3E5D-4BD3-94E9-A97B6EA9BD39}">
      <dgm:prSet phldrT="[Текст]" custT="1"/>
      <dgm:spPr/>
      <dgm:t>
        <a:bodyPr/>
        <a:lstStyle/>
        <a:p>
          <a:r>
            <a:rPr lang="uk-UA" sz="31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Політика вільної торгівлі</a:t>
          </a:r>
        </a:p>
      </dgm:t>
    </dgm:pt>
    <dgm:pt modelId="{5CC99809-CE18-48FD-9578-8DB47A0CCA92}" type="parTrans" cxnId="{6313C586-EAAD-4BED-BC08-E720E362504D}">
      <dgm:prSet/>
      <dgm:spPr/>
      <dgm:t>
        <a:bodyPr/>
        <a:lstStyle/>
        <a:p>
          <a:endParaRPr lang="uk-UA"/>
        </a:p>
      </dgm:t>
    </dgm:pt>
    <dgm:pt modelId="{16680CF1-1EA8-4FE2-AD98-3B8286EF74C6}" type="sibTrans" cxnId="{6313C586-EAAD-4BED-BC08-E720E362504D}">
      <dgm:prSet/>
      <dgm:spPr/>
      <dgm:t>
        <a:bodyPr/>
        <a:lstStyle/>
        <a:p>
          <a:endParaRPr lang="uk-UA"/>
        </a:p>
      </dgm:t>
    </dgm:pt>
    <dgm:pt modelId="{956108DB-81CB-4223-B8A0-C0A0540AAA77}">
      <dgm:prSet phldrT="[Текст]" custT="1"/>
      <dgm:spPr/>
      <dgm:t>
        <a:bodyPr/>
        <a:lstStyle/>
        <a:p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Країна </a:t>
          </a:r>
          <a:r>
            <a:rPr lang="uk-UA" sz="1400" kern="1200" dirty="0">
              <a:solidFill>
                <a:schemeClr val="accent1">
                  <a:lumMod val="75000"/>
                </a:schemeClr>
              </a:solidFill>
              <a:latin typeface="Century Gothic" panose="020B0502020202020204"/>
              <a:ea typeface="+mn-ea"/>
              <a:cs typeface="+mn-cs"/>
            </a:rPr>
            <a:t>відкриває внутрішній ринок для міжнародної торгівлі.</a:t>
          </a: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 Свого часу затятим прихильником такої політики була Велика Британія, що мала значні переваги у виробничих технологіях і морських комунікаціях порівняно з іншими країнами.</a:t>
          </a:r>
        </a:p>
      </dgm:t>
    </dgm:pt>
    <dgm:pt modelId="{ED43F7DC-0DDF-48FF-A45B-7535EF72B5C9}" type="parTrans" cxnId="{81353444-7B41-4BBF-AF8B-CE3E64CF7DF6}">
      <dgm:prSet/>
      <dgm:spPr/>
      <dgm:t>
        <a:bodyPr/>
        <a:lstStyle/>
        <a:p>
          <a:endParaRPr lang="uk-UA"/>
        </a:p>
      </dgm:t>
    </dgm:pt>
    <dgm:pt modelId="{3D1D702A-F27C-4483-948F-D7722FEE4BBE}" type="sibTrans" cxnId="{81353444-7B41-4BBF-AF8B-CE3E64CF7DF6}">
      <dgm:prSet/>
      <dgm:spPr/>
      <dgm:t>
        <a:bodyPr/>
        <a:lstStyle/>
        <a:p>
          <a:endParaRPr lang="uk-UA"/>
        </a:p>
      </dgm:t>
    </dgm:pt>
    <dgm:pt modelId="{96B1BF0B-F456-439D-BF10-94D43900D5D5}">
      <dgm:prSet phldrT="[Текст]"/>
      <dgm:spPr/>
      <dgm:t>
        <a:bodyPr/>
        <a:lstStyle/>
        <a:p>
          <a:endParaRPr lang="uk-UA" sz="1000" kern="1200" dirty="0"/>
        </a:p>
      </dgm:t>
    </dgm:pt>
    <dgm:pt modelId="{FD1BC1C4-9099-470A-9368-4CD60208E956}" type="parTrans" cxnId="{2235ECE9-F056-4B2B-8500-E55D095F0A33}">
      <dgm:prSet/>
      <dgm:spPr/>
      <dgm:t>
        <a:bodyPr/>
        <a:lstStyle/>
        <a:p>
          <a:endParaRPr lang="uk-UA"/>
        </a:p>
      </dgm:t>
    </dgm:pt>
    <dgm:pt modelId="{445D1DD2-830F-49A9-841E-FB9B9D8E75FE}" type="sibTrans" cxnId="{2235ECE9-F056-4B2B-8500-E55D095F0A33}">
      <dgm:prSet/>
      <dgm:spPr/>
      <dgm:t>
        <a:bodyPr/>
        <a:lstStyle/>
        <a:p>
          <a:endParaRPr lang="uk-UA"/>
        </a:p>
      </dgm:t>
    </dgm:pt>
    <dgm:pt modelId="{EB77C608-1B0C-4269-834C-41C5AB59AE94}">
      <dgm:prSet phldrT="[Текст]" custT="1"/>
      <dgm:spPr/>
      <dgm:t>
        <a:bodyPr/>
        <a:lstStyle/>
        <a:p>
          <a:r>
            <a:rPr lang="uk-UA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Політика протекціонізму</a:t>
          </a:r>
        </a:p>
      </dgm:t>
    </dgm:pt>
    <dgm:pt modelId="{ED29C926-7E18-4A0D-B3BA-FED0499975DC}" type="parTrans" cxnId="{D11AE7E0-5DCA-4DB6-8EEF-C382CCB89C9E}">
      <dgm:prSet/>
      <dgm:spPr/>
      <dgm:t>
        <a:bodyPr/>
        <a:lstStyle/>
        <a:p>
          <a:endParaRPr lang="uk-UA"/>
        </a:p>
      </dgm:t>
    </dgm:pt>
    <dgm:pt modelId="{980D39BF-BFDF-40D3-BE04-6F2F432AB7BB}" type="sibTrans" cxnId="{D11AE7E0-5DCA-4DB6-8EEF-C382CCB89C9E}">
      <dgm:prSet/>
      <dgm:spPr/>
      <dgm:t>
        <a:bodyPr/>
        <a:lstStyle/>
        <a:p>
          <a:endParaRPr lang="uk-UA"/>
        </a:p>
      </dgm:t>
    </dgm:pt>
    <dgm:pt modelId="{CFE3C05F-CCA0-40E5-90E2-8A091203D18D}">
      <dgm:prSet custT="1"/>
      <dgm:spPr/>
      <dgm:t>
        <a:bodyPr/>
        <a:lstStyle/>
        <a:p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Країна </a:t>
          </a:r>
          <a:r>
            <a:rPr lang="uk-UA" sz="1400" kern="1200" dirty="0">
              <a:solidFill>
                <a:schemeClr val="accent1">
                  <a:lumMod val="75000"/>
                </a:schemeClr>
              </a:solidFill>
              <a:latin typeface="Century Gothic" panose="020B0502020202020204"/>
              <a:ea typeface="+mn-ea"/>
              <a:cs typeface="+mn-cs"/>
            </a:rPr>
            <a:t>захищає свій внутрішній ринок від іноземної конкуренції за допомогою митних тарифів і квот. </a:t>
          </a: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У наш час такий напрямок у зовнішньоекономічних зв'язках отримав назву «помірної торговельної політики», що поєднує в розумних пропорціях елементи вільної торгівлі і протекціонізму. </a:t>
          </a:r>
        </a:p>
      </dgm:t>
    </dgm:pt>
    <dgm:pt modelId="{D1C453A8-D11D-4B0C-9ACA-F4DEA139F6CD}" type="parTrans" cxnId="{55F65311-F7C0-4B7B-A5EA-5579949274C1}">
      <dgm:prSet/>
      <dgm:spPr/>
      <dgm:t>
        <a:bodyPr/>
        <a:lstStyle/>
        <a:p>
          <a:endParaRPr lang="uk-UA"/>
        </a:p>
      </dgm:t>
    </dgm:pt>
    <dgm:pt modelId="{FF3D1F3C-A37A-4DAE-9E0A-546B757223AB}" type="sibTrans" cxnId="{55F65311-F7C0-4B7B-A5EA-5579949274C1}">
      <dgm:prSet/>
      <dgm:spPr/>
      <dgm:t>
        <a:bodyPr/>
        <a:lstStyle/>
        <a:p>
          <a:endParaRPr lang="uk-UA"/>
        </a:p>
      </dgm:t>
    </dgm:pt>
    <dgm:pt modelId="{97835E96-1E8B-4A8A-ABFF-F02CC13B6859}" type="pres">
      <dgm:prSet presAssocID="{02461A9F-16DB-4B5E-84AF-B536EB3FD24C}" presName="Name0" presStyleCnt="0">
        <dgm:presLayoutVars>
          <dgm:dir/>
          <dgm:animLvl val="lvl"/>
          <dgm:resizeHandles/>
        </dgm:presLayoutVars>
      </dgm:prSet>
      <dgm:spPr/>
    </dgm:pt>
    <dgm:pt modelId="{9FAEDFD6-05D8-45A9-A725-F8278FE7C53C}" type="pres">
      <dgm:prSet presAssocID="{2EFB92CA-E427-4627-82BA-BB14585E4694}" presName="linNode" presStyleCnt="0"/>
      <dgm:spPr/>
    </dgm:pt>
    <dgm:pt modelId="{4410B2CB-7A13-4E77-81B5-364A3A3A525D}" type="pres">
      <dgm:prSet presAssocID="{2EFB92CA-E427-4627-82BA-BB14585E4694}" presName="parentShp" presStyleLbl="node1" presStyleIdx="0" presStyleCnt="3">
        <dgm:presLayoutVars>
          <dgm:bulletEnabled val="1"/>
        </dgm:presLayoutVars>
      </dgm:prSet>
      <dgm:spPr/>
    </dgm:pt>
    <dgm:pt modelId="{D55A51DE-B30B-4ED5-9F61-5DEE40C12EF4}" type="pres">
      <dgm:prSet presAssocID="{2EFB92CA-E427-4627-82BA-BB14585E4694}" presName="childShp" presStyleLbl="bgAccFollowNode1" presStyleIdx="0" presStyleCnt="3">
        <dgm:presLayoutVars>
          <dgm:bulletEnabled val="1"/>
        </dgm:presLayoutVars>
      </dgm:prSet>
      <dgm:spPr/>
    </dgm:pt>
    <dgm:pt modelId="{E023102A-2673-4344-9FD2-BF1E1E41FCF7}" type="pres">
      <dgm:prSet presAssocID="{D04FE504-9093-45BC-AE50-5260E691DA56}" presName="spacing" presStyleCnt="0"/>
      <dgm:spPr/>
    </dgm:pt>
    <dgm:pt modelId="{EE8A72BB-2B8A-44D5-AD75-D63B018F3F1F}" type="pres">
      <dgm:prSet presAssocID="{6C439804-3E5D-4BD3-94E9-A97B6EA9BD39}" presName="linNode" presStyleCnt="0"/>
      <dgm:spPr/>
    </dgm:pt>
    <dgm:pt modelId="{00271BF5-ACEA-4920-91E2-BCC6333123A4}" type="pres">
      <dgm:prSet presAssocID="{6C439804-3E5D-4BD3-94E9-A97B6EA9BD39}" presName="parentShp" presStyleLbl="node1" presStyleIdx="1" presStyleCnt="3">
        <dgm:presLayoutVars>
          <dgm:bulletEnabled val="1"/>
        </dgm:presLayoutVars>
      </dgm:prSet>
      <dgm:spPr/>
    </dgm:pt>
    <dgm:pt modelId="{325B0030-BD34-47DE-9F21-55FBDABBA898}" type="pres">
      <dgm:prSet presAssocID="{6C439804-3E5D-4BD3-94E9-A97B6EA9BD39}" presName="childShp" presStyleLbl="bgAccFollowNode1" presStyleIdx="1" presStyleCnt="3">
        <dgm:presLayoutVars>
          <dgm:bulletEnabled val="1"/>
        </dgm:presLayoutVars>
      </dgm:prSet>
      <dgm:spPr/>
    </dgm:pt>
    <dgm:pt modelId="{FA639D7B-FD97-4558-BA50-57FDE959B61F}" type="pres">
      <dgm:prSet presAssocID="{16680CF1-1EA8-4FE2-AD98-3B8286EF74C6}" presName="spacing" presStyleCnt="0"/>
      <dgm:spPr/>
    </dgm:pt>
    <dgm:pt modelId="{63D17BE8-C6A8-400C-9D29-FA3E68DB50FA}" type="pres">
      <dgm:prSet presAssocID="{EB77C608-1B0C-4269-834C-41C5AB59AE94}" presName="linNode" presStyleCnt="0"/>
      <dgm:spPr/>
    </dgm:pt>
    <dgm:pt modelId="{755204E4-4B53-4792-9CCE-1B540E1DA905}" type="pres">
      <dgm:prSet presAssocID="{EB77C608-1B0C-4269-834C-41C5AB59AE94}" presName="parentShp" presStyleLbl="node1" presStyleIdx="2" presStyleCnt="3">
        <dgm:presLayoutVars>
          <dgm:bulletEnabled val="1"/>
        </dgm:presLayoutVars>
      </dgm:prSet>
      <dgm:spPr/>
    </dgm:pt>
    <dgm:pt modelId="{DFB84576-6116-4D78-82B6-0DB1CF8168C9}" type="pres">
      <dgm:prSet presAssocID="{EB77C608-1B0C-4269-834C-41C5AB59AE94}" presName="childShp" presStyleLbl="bgAccFollowNode1" presStyleIdx="2" presStyleCnt="3" custScaleY="117236">
        <dgm:presLayoutVars>
          <dgm:bulletEnabled val="1"/>
        </dgm:presLayoutVars>
      </dgm:prSet>
      <dgm:spPr/>
    </dgm:pt>
  </dgm:ptLst>
  <dgm:cxnLst>
    <dgm:cxn modelId="{551EFC00-3671-412E-8464-05968D565F00}" type="presOf" srcId="{956108DB-81CB-4223-B8A0-C0A0540AAA77}" destId="{325B0030-BD34-47DE-9F21-55FBDABBA898}" srcOrd="0" destOrd="0" presId="urn:microsoft.com/office/officeart/2005/8/layout/vList6"/>
    <dgm:cxn modelId="{55F65311-F7C0-4B7B-A5EA-5579949274C1}" srcId="{EB77C608-1B0C-4269-834C-41C5AB59AE94}" destId="{CFE3C05F-CCA0-40E5-90E2-8A091203D18D}" srcOrd="1" destOrd="0" parTransId="{D1C453A8-D11D-4B0C-9ACA-F4DEA139F6CD}" sibTransId="{FF3D1F3C-A37A-4DAE-9E0A-546B757223AB}"/>
    <dgm:cxn modelId="{81353444-7B41-4BBF-AF8B-CE3E64CF7DF6}" srcId="{6C439804-3E5D-4BD3-94E9-A97B6EA9BD39}" destId="{956108DB-81CB-4223-B8A0-C0A0540AAA77}" srcOrd="0" destOrd="0" parTransId="{ED43F7DC-0DDF-48FF-A45B-7535EF72B5C9}" sibTransId="{3D1D702A-F27C-4483-948F-D7722FEE4BBE}"/>
    <dgm:cxn modelId="{D001746F-FC4D-4821-B21A-A6F540D2C6AA}" srcId="{2EFB92CA-E427-4627-82BA-BB14585E4694}" destId="{BAA7808F-D814-42AC-9362-8106BAB9B747}" srcOrd="0" destOrd="0" parTransId="{86F00325-45DE-4C62-987D-03EA4501225E}" sibTransId="{0B6CC8CE-A896-4F18-8CAF-3A8406542C3C}"/>
    <dgm:cxn modelId="{47177674-7ACE-4B99-B1AF-9F4D3C35E0DA}" type="presOf" srcId="{CFE3C05F-CCA0-40E5-90E2-8A091203D18D}" destId="{DFB84576-6116-4D78-82B6-0DB1CF8168C9}" srcOrd="0" destOrd="1" presId="urn:microsoft.com/office/officeart/2005/8/layout/vList6"/>
    <dgm:cxn modelId="{42E72380-348B-4140-A546-6AF9E1FE8E35}" type="presOf" srcId="{02461A9F-16DB-4B5E-84AF-B536EB3FD24C}" destId="{97835E96-1E8B-4A8A-ABFF-F02CC13B6859}" srcOrd="0" destOrd="0" presId="urn:microsoft.com/office/officeart/2005/8/layout/vList6"/>
    <dgm:cxn modelId="{6313C586-EAAD-4BED-BC08-E720E362504D}" srcId="{02461A9F-16DB-4B5E-84AF-B536EB3FD24C}" destId="{6C439804-3E5D-4BD3-94E9-A97B6EA9BD39}" srcOrd="1" destOrd="0" parTransId="{5CC99809-CE18-48FD-9578-8DB47A0CCA92}" sibTransId="{16680CF1-1EA8-4FE2-AD98-3B8286EF74C6}"/>
    <dgm:cxn modelId="{D5CD1688-71EC-4D44-A5A4-086F704FE682}" type="presOf" srcId="{96B1BF0B-F456-439D-BF10-94D43900D5D5}" destId="{DFB84576-6116-4D78-82B6-0DB1CF8168C9}" srcOrd="0" destOrd="0" presId="urn:microsoft.com/office/officeart/2005/8/layout/vList6"/>
    <dgm:cxn modelId="{B65F3C88-9C42-46D0-A4DF-67D94B5E8522}" type="presOf" srcId="{2EFB92CA-E427-4627-82BA-BB14585E4694}" destId="{4410B2CB-7A13-4E77-81B5-364A3A3A525D}" srcOrd="0" destOrd="0" presId="urn:microsoft.com/office/officeart/2005/8/layout/vList6"/>
    <dgm:cxn modelId="{D74356A4-5CF1-4BB2-AF81-53A3A8F7AA65}" type="presOf" srcId="{BAA7808F-D814-42AC-9362-8106BAB9B747}" destId="{D55A51DE-B30B-4ED5-9F61-5DEE40C12EF4}" srcOrd="0" destOrd="0" presId="urn:microsoft.com/office/officeart/2005/8/layout/vList6"/>
    <dgm:cxn modelId="{DB0F92AD-6625-4794-B8DB-B4F246B2A4AA}" type="presOf" srcId="{6C439804-3E5D-4BD3-94E9-A97B6EA9BD39}" destId="{00271BF5-ACEA-4920-91E2-BCC6333123A4}" srcOrd="0" destOrd="0" presId="urn:microsoft.com/office/officeart/2005/8/layout/vList6"/>
    <dgm:cxn modelId="{C217B8D3-63D8-4D6E-A025-35D94D4F9DB8}" srcId="{02461A9F-16DB-4B5E-84AF-B536EB3FD24C}" destId="{2EFB92CA-E427-4627-82BA-BB14585E4694}" srcOrd="0" destOrd="0" parTransId="{B758029D-BDC1-4F4D-BB42-65BA675F6186}" sibTransId="{D04FE504-9093-45BC-AE50-5260E691DA56}"/>
    <dgm:cxn modelId="{94FA78E0-16BE-4A98-92DB-14D2C7EEDC6A}" type="presOf" srcId="{EB77C608-1B0C-4269-834C-41C5AB59AE94}" destId="{755204E4-4B53-4792-9CCE-1B540E1DA905}" srcOrd="0" destOrd="0" presId="urn:microsoft.com/office/officeart/2005/8/layout/vList6"/>
    <dgm:cxn modelId="{D11AE7E0-5DCA-4DB6-8EEF-C382CCB89C9E}" srcId="{02461A9F-16DB-4B5E-84AF-B536EB3FD24C}" destId="{EB77C608-1B0C-4269-834C-41C5AB59AE94}" srcOrd="2" destOrd="0" parTransId="{ED29C926-7E18-4A0D-B3BA-FED0499975DC}" sibTransId="{980D39BF-BFDF-40D3-BE04-6F2F432AB7BB}"/>
    <dgm:cxn modelId="{2235ECE9-F056-4B2B-8500-E55D095F0A33}" srcId="{EB77C608-1B0C-4269-834C-41C5AB59AE94}" destId="{96B1BF0B-F456-439D-BF10-94D43900D5D5}" srcOrd="0" destOrd="0" parTransId="{FD1BC1C4-9099-470A-9368-4CD60208E956}" sibTransId="{445D1DD2-830F-49A9-841E-FB9B9D8E75FE}"/>
    <dgm:cxn modelId="{2508C385-DD0E-414B-A996-CB0E3E503428}" type="presParOf" srcId="{97835E96-1E8B-4A8A-ABFF-F02CC13B6859}" destId="{9FAEDFD6-05D8-45A9-A725-F8278FE7C53C}" srcOrd="0" destOrd="0" presId="urn:microsoft.com/office/officeart/2005/8/layout/vList6"/>
    <dgm:cxn modelId="{04C5B80F-2A5F-457C-B10F-6C42A2FDABDF}" type="presParOf" srcId="{9FAEDFD6-05D8-45A9-A725-F8278FE7C53C}" destId="{4410B2CB-7A13-4E77-81B5-364A3A3A525D}" srcOrd="0" destOrd="0" presId="urn:microsoft.com/office/officeart/2005/8/layout/vList6"/>
    <dgm:cxn modelId="{96ACC35D-6A64-4C39-9E77-21EB833F05FA}" type="presParOf" srcId="{9FAEDFD6-05D8-45A9-A725-F8278FE7C53C}" destId="{D55A51DE-B30B-4ED5-9F61-5DEE40C12EF4}" srcOrd="1" destOrd="0" presId="urn:microsoft.com/office/officeart/2005/8/layout/vList6"/>
    <dgm:cxn modelId="{B6DD8988-C32B-4287-A89E-E6BEB85E7A35}" type="presParOf" srcId="{97835E96-1E8B-4A8A-ABFF-F02CC13B6859}" destId="{E023102A-2673-4344-9FD2-BF1E1E41FCF7}" srcOrd="1" destOrd="0" presId="urn:microsoft.com/office/officeart/2005/8/layout/vList6"/>
    <dgm:cxn modelId="{6173F0BB-ECD7-41D6-A5DE-F12C15E39123}" type="presParOf" srcId="{97835E96-1E8B-4A8A-ABFF-F02CC13B6859}" destId="{EE8A72BB-2B8A-44D5-AD75-D63B018F3F1F}" srcOrd="2" destOrd="0" presId="urn:microsoft.com/office/officeart/2005/8/layout/vList6"/>
    <dgm:cxn modelId="{BCC7B68E-5C25-45CC-96AE-251E1EB84E1A}" type="presParOf" srcId="{EE8A72BB-2B8A-44D5-AD75-D63B018F3F1F}" destId="{00271BF5-ACEA-4920-91E2-BCC6333123A4}" srcOrd="0" destOrd="0" presId="urn:microsoft.com/office/officeart/2005/8/layout/vList6"/>
    <dgm:cxn modelId="{D52DAFFE-8097-497B-B684-8DEFFF5246AA}" type="presParOf" srcId="{EE8A72BB-2B8A-44D5-AD75-D63B018F3F1F}" destId="{325B0030-BD34-47DE-9F21-55FBDABBA898}" srcOrd="1" destOrd="0" presId="urn:microsoft.com/office/officeart/2005/8/layout/vList6"/>
    <dgm:cxn modelId="{F77D1CB4-CD0C-4C0D-8F4C-3002427306EE}" type="presParOf" srcId="{97835E96-1E8B-4A8A-ABFF-F02CC13B6859}" destId="{FA639D7B-FD97-4558-BA50-57FDE959B61F}" srcOrd="3" destOrd="0" presId="urn:microsoft.com/office/officeart/2005/8/layout/vList6"/>
    <dgm:cxn modelId="{3D23ADBC-5C3D-4551-9DB1-E3356EADA636}" type="presParOf" srcId="{97835E96-1E8B-4A8A-ABFF-F02CC13B6859}" destId="{63D17BE8-C6A8-400C-9D29-FA3E68DB50FA}" srcOrd="4" destOrd="0" presId="urn:microsoft.com/office/officeart/2005/8/layout/vList6"/>
    <dgm:cxn modelId="{3A58C6F3-9E26-43A2-A3EB-E197B9D4E1B0}" type="presParOf" srcId="{63D17BE8-C6A8-400C-9D29-FA3E68DB50FA}" destId="{755204E4-4B53-4792-9CCE-1B540E1DA905}" srcOrd="0" destOrd="0" presId="urn:microsoft.com/office/officeart/2005/8/layout/vList6"/>
    <dgm:cxn modelId="{332E04A5-5E29-4E87-872E-819904A2ABAE}" type="presParOf" srcId="{63D17BE8-C6A8-400C-9D29-FA3E68DB50FA}" destId="{DFB84576-6116-4D78-82B6-0DB1CF8168C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A51DE-B30B-4ED5-9F61-5DEE40C12EF4}">
      <dsp:nvSpPr>
        <dsp:cNvPr id="0" name=""/>
        <dsp:cNvSpPr/>
      </dsp:nvSpPr>
      <dsp:spPr>
        <a:xfrm>
          <a:off x="3784301" y="1293"/>
          <a:ext cx="5676452" cy="16060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/>
            <a:t>Країна </a:t>
          </a:r>
          <a:r>
            <a:rPr lang="uk-UA" sz="1400" kern="1200" dirty="0">
              <a:solidFill>
                <a:schemeClr val="accent1">
                  <a:lumMod val="75000"/>
                </a:schemeClr>
              </a:solidFill>
            </a:rPr>
            <a:t>відмовляється від будь-яких видів економічних зв'язків з іншими державами</a:t>
          </a:r>
          <a:r>
            <a:rPr lang="uk-UA" sz="1400" kern="1200" dirty="0"/>
            <a:t>. Свого часу такого курсу в міжнародних відносинах дотримувалися феодальні Китай, Японія.</a:t>
          </a:r>
        </a:p>
      </dsp:txBody>
      <dsp:txXfrm>
        <a:off x="3784301" y="202046"/>
        <a:ext cx="5074195" cy="1204515"/>
      </dsp:txXfrm>
    </dsp:sp>
    <dsp:sp modelId="{4410B2CB-7A13-4E77-81B5-364A3A3A525D}">
      <dsp:nvSpPr>
        <dsp:cNvPr id="0" name=""/>
        <dsp:cNvSpPr/>
      </dsp:nvSpPr>
      <dsp:spPr>
        <a:xfrm>
          <a:off x="0" y="1293"/>
          <a:ext cx="3784301" cy="1606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Політика автаркії (економічна ізоляція)</a:t>
          </a:r>
        </a:p>
      </dsp:txBody>
      <dsp:txXfrm>
        <a:off x="78399" y="79692"/>
        <a:ext cx="3627503" cy="1449222"/>
      </dsp:txXfrm>
    </dsp:sp>
    <dsp:sp modelId="{325B0030-BD34-47DE-9F21-55FBDABBA898}">
      <dsp:nvSpPr>
        <dsp:cNvPr id="0" name=""/>
        <dsp:cNvSpPr/>
      </dsp:nvSpPr>
      <dsp:spPr>
        <a:xfrm>
          <a:off x="3784301" y="1767916"/>
          <a:ext cx="5676452" cy="16060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Країна </a:t>
          </a:r>
          <a:r>
            <a:rPr lang="uk-UA" sz="1400" kern="1200" dirty="0">
              <a:solidFill>
                <a:schemeClr val="accent1">
                  <a:lumMod val="75000"/>
                </a:schemeClr>
              </a:solidFill>
              <a:latin typeface="Century Gothic" panose="020B0502020202020204"/>
              <a:ea typeface="+mn-ea"/>
              <a:cs typeface="+mn-cs"/>
            </a:rPr>
            <a:t>відкриває внутрішній ринок для міжнародної торгівлі.</a:t>
          </a: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 Свого часу затятим прихильником такої політики була Велика Британія, що мала значні переваги у виробничих технологіях і морських комунікаціях порівняно з іншими країнами.</a:t>
          </a:r>
        </a:p>
      </dsp:txBody>
      <dsp:txXfrm>
        <a:off x="3784301" y="1968669"/>
        <a:ext cx="5074195" cy="1204515"/>
      </dsp:txXfrm>
    </dsp:sp>
    <dsp:sp modelId="{00271BF5-ACEA-4920-91E2-BCC6333123A4}">
      <dsp:nvSpPr>
        <dsp:cNvPr id="0" name=""/>
        <dsp:cNvSpPr/>
      </dsp:nvSpPr>
      <dsp:spPr>
        <a:xfrm>
          <a:off x="0" y="1767916"/>
          <a:ext cx="3784301" cy="1606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1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Політика вільної торгівлі</a:t>
          </a:r>
        </a:p>
      </dsp:txBody>
      <dsp:txXfrm>
        <a:off x="78399" y="1846315"/>
        <a:ext cx="3627503" cy="1449222"/>
      </dsp:txXfrm>
    </dsp:sp>
    <dsp:sp modelId="{DFB84576-6116-4D78-82B6-0DB1CF8168C9}">
      <dsp:nvSpPr>
        <dsp:cNvPr id="0" name=""/>
        <dsp:cNvSpPr/>
      </dsp:nvSpPr>
      <dsp:spPr>
        <a:xfrm>
          <a:off x="3785225" y="3534539"/>
          <a:ext cx="5670908" cy="188283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10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Країна </a:t>
          </a:r>
          <a:r>
            <a:rPr lang="uk-UA" sz="1400" kern="1200" dirty="0">
              <a:solidFill>
                <a:schemeClr val="accent1">
                  <a:lumMod val="75000"/>
                </a:schemeClr>
              </a:solidFill>
              <a:latin typeface="Century Gothic" panose="020B0502020202020204"/>
              <a:ea typeface="+mn-ea"/>
              <a:cs typeface="+mn-cs"/>
            </a:rPr>
            <a:t>захищає свій внутрішній ринок від іноземної конкуренції за допомогою митних тарифів і квот. </a:t>
          </a:r>
          <a:r>
            <a:rPr lang="uk-UA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У наш час такий напрямок у зовнішньоекономічних зв'язках отримав назву «помірної торговельної політики», що поєднує в розумних пропорціях елементи вільної торгівлі і протекціонізму. </a:t>
          </a:r>
        </a:p>
      </dsp:txBody>
      <dsp:txXfrm>
        <a:off x="3785225" y="3769893"/>
        <a:ext cx="4964845" cy="1412126"/>
      </dsp:txXfrm>
    </dsp:sp>
    <dsp:sp modelId="{755204E4-4B53-4792-9CCE-1B540E1DA905}">
      <dsp:nvSpPr>
        <dsp:cNvPr id="0" name=""/>
        <dsp:cNvSpPr/>
      </dsp:nvSpPr>
      <dsp:spPr>
        <a:xfrm>
          <a:off x="4619" y="3672946"/>
          <a:ext cx="3780605" cy="1606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Політика протекціонізму</a:t>
          </a:r>
        </a:p>
      </dsp:txBody>
      <dsp:txXfrm>
        <a:off x="83018" y="3751345"/>
        <a:ext cx="3623807" cy="1449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03FBA3-FBC2-43E5-BDCE-2FAFB1BC4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0295" y="224117"/>
            <a:ext cx="8915399" cy="2262781"/>
          </a:xfrm>
        </p:spPr>
        <p:txBody>
          <a:bodyPr>
            <a:normAutofit/>
          </a:bodyPr>
          <a:lstStyle/>
          <a:p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</a:t>
            </a:r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поділ праці </a:t>
            </a:r>
            <a:endParaRPr lang="uk-UA" sz="28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5C58BE0-1997-4419-988E-0F93A3656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3049" y="2973434"/>
            <a:ext cx="8915399" cy="1126283"/>
          </a:xfrm>
        </p:spPr>
        <p:txBody>
          <a:bodyPr>
            <a:noAutofit/>
          </a:bodyPr>
          <a:lstStyle/>
          <a:p>
            <a:r>
              <a:rPr lang="uk-UA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uk-UA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Спеціалізація країн та міжнародний поділ праці</a:t>
            </a:r>
          </a:p>
          <a:p>
            <a:r>
              <a:rPr lang="uk-UA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uk-UA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Чинники розвитку й поглиблення міжнародного поділу праці</a:t>
            </a:r>
          </a:p>
          <a:p>
            <a:r>
              <a:rPr lang="uk-UA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Форми прояву та реалізації міжнародного поділу праці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87788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B35EC3-BB3F-4AAC-AA94-B6893D3724BB}"/>
              </a:ext>
            </a:extLst>
          </p:cNvPr>
          <p:cNvSpPr txBox="1"/>
          <p:nvPr/>
        </p:nvSpPr>
        <p:spPr>
          <a:xfrm>
            <a:off x="2671482" y="845874"/>
            <a:ext cx="790687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Соціально-економічні умови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особливості історичного розвитку виробничих традицій і традиційних зовнішніх зв'язків; досягнутий рівень економічного і науково-технічного розвитку; соціальний тип і механізм організації національного виробництва, соціальна природа і механізм організації зовнішньоекономічних відносин.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ХХ ст. серед соціально-економічних явищ, що впливають на поглиблення міжнародного поділу праці,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додались такі фактори, як: </a:t>
            </a:r>
            <a:endParaRPr lang="uk-UA" sz="1800" b="0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 господарювання;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зовнішньоекономічних зв'язків країни;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ринкові засади функціонування;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експансія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транснаціональних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(ТНК), яка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позначилася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МПП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трьома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«невидима» роль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12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A4A9B6-23F9-42E9-96CC-F6B9AD3A64C0}"/>
              </a:ext>
            </a:extLst>
          </p:cNvPr>
          <p:cNvSpPr txBox="1"/>
          <p:nvPr/>
        </p:nvSpPr>
        <p:spPr>
          <a:xfrm>
            <a:off x="2142564" y="1018017"/>
            <a:ext cx="792480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Науково-технічний прогрес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під впливом якого участь країни в міжнародному поділі праці поступово стає менш залежним від природних умов. Удосконалення інформаційної техніки, впровадження її в усі найважливіші сфери суспільного життя змінює усталений поділ праці та пропорції його розподілу між країнами, галузями, регіонами, перетворюючи одночасно форми його організації. 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Скажімо, Японія, яка не володіє корисними копалинами, що потрібні для виробництва продукції машинобудування, в результаті лідерства у відповідних наукових розробках є нині одним з найбільших експортерів саме цієї продукції.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суспільно-політичний устрій держави, соціально-економічна структура, взаємодія різних економічних інтеграційних угруповань. Науково-технічні досягнення змінюють сформовані пропорції МПП, його розподіл між галузями, країнами і регіонами, перетворюючи форми його організації. </a:t>
            </a:r>
          </a:p>
        </p:txBody>
      </p:sp>
    </p:spTree>
    <p:extLst>
      <p:ext uri="{BB962C8B-B14F-4D97-AF65-F5344CB8AC3E}">
        <p14:creationId xmlns:p14="http://schemas.microsoft.com/office/powerpoint/2010/main" val="1634439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9BB361-3A82-4FA2-B7E5-D203F248512E}"/>
              </a:ext>
            </a:extLst>
          </p:cNvPr>
          <p:cNvSpPr txBox="1"/>
          <p:nvPr/>
        </p:nvSpPr>
        <p:spPr>
          <a:xfrm>
            <a:off x="1918446" y="469757"/>
            <a:ext cx="85254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222222"/>
                </a:solidFill>
                <a:latin typeface="Times New Roman" panose="02020603050405020304" pitchFamily="18" charset="0"/>
              </a:rPr>
              <a:t>3. Форми прояву та реалізації міжнародного поділу праці</a:t>
            </a:r>
          </a:p>
          <a:p>
            <a:endParaRPr lang="uk-UA" b="1" dirty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pPr algn="just"/>
            <a:endParaRPr lang="uk-UA" b="1" dirty="0">
              <a:solidFill>
                <a:srgbClr val="22222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12F-7BED-4791-84BE-B4032D18561A}"/>
              </a:ext>
            </a:extLst>
          </p:cNvPr>
          <p:cNvSpPr txBox="1"/>
          <p:nvPr/>
        </p:nvSpPr>
        <p:spPr>
          <a:xfrm>
            <a:off x="2303931" y="1290010"/>
            <a:ext cx="891988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75"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Формами прояву і елементами МПП є:</a:t>
            </a:r>
          </a:p>
          <a:p>
            <a:pPr marL="285750" marR="3175" indent="-285750" algn="just"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спеціалізація,</a:t>
            </a:r>
          </a:p>
          <a:p>
            <a:pPr marL="285750" marR="3175" indent="-285750" algn="just"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кооперування виробництва.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</a:t>
            </a:r>
          </a:p>
          <a:p>
            <a:pPr algn="just"/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міжнародною спеціалізацією виробництва (МСВ)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розумі­ють таку форму поділу праці між країнами, за якої концентрація однорідного виробництва збільшується на базі диференціації національних виробництв, виділення в самостійні (відокремлені) технологічні процеси, в окремі галузі виготовлення продукції по­над внутрішні потреби.</a:t>
            </a:r>
          </a:p>
          <a:p>
            <a:pPr algn="just"/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МСВ розвивається в двох напрямах: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виробничому;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терито­ріальному. </a:t>
            </a:r>
          </a:p>
          <a:p>
            <a:pPr algn="just"/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 напрям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міжгалузеву та вну­трішньогалузеву спеціалізацію, а також спеціалізацію окремих під­приємств, компаній та об'єднань.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територіальному напрямі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ви­діляють спеціалізацію окремих країн, груп країн та регіонів на вироб­ництві певних видів продукції та їх частин для світового ринку.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71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56962A-4D6C-475C-BA64-D355788C3A1C}"/>
              </a:ext>
            </a:extLst>
          </p:cNvPr>
          <p:cNvSpPr txBox="1"/>
          <p:nvPr/>
        </p:nvSpPr>
        <p:spPr>
          <a:xfrm>
            <a:off x="1591733" y="1590807"/>
            <a:ext cx="809911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формами прояву МСВ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предметна,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подетальна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(по-вузлова),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технологічна (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постадійна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спеціалізації.</a:t>
            </a:r>
          </a:p>
          <a:p>
            <a:pPr algn="just"/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спеціалізацію підприємств різних країн на виробництві та експорті повністю закінченого і готового до споживання виробу. </a:t>
            </a:r>
          </a:p>
          <a:p>
            <a:pPr algn="just"/>
            <a:r>
              <a:rPr lang="uk-UA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Подетальна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спеціалізація базується на кооперації виробників різних країн у випуску вузлів та деталей.</a:t>
            </a:r>
          </a:p>
          <a:p>
            <a:pPr algn="just"/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Технологічна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 здійсненні окремих стадій технологічних проце­сів виробництва товарів у межах єдиного технологічного процесу.</a:t>
            </a:r>
          </a:p>
        </p:txBody>
      </p:sp>
    </p:spTree>
    <p:extLst>
      <p:ext uri="{BB962C8B-B14F-4D97-AF65-F5344CB8AC3E}">
        <p14:creationId xmlns:p14="http://schemas.microsoft.com/office/powerpoint/2010/main" val="247978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F498AFEE-0625-489B-861E-46E0451C0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218" y="414367"/>
            <a:ext cx="980351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показниками рівня міжнародної спеціалізації галузі є такі: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uk-UA" alt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 відносної експортної спеціалізації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        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alt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питома вага товару в експорті країни; Ес — питома вага товару в світовому експорті.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Кг&gt; 1, то галузь або товар вважаються </a:t>
            </a:r>
            <a:r>
              <a:rPr lang="uk-UA" alt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міжнародноспеціалізованими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Експортна квота у виробництві галузі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Е - обсяг експорту за даний період;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Овн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обсяг внутрішнього виробництва за той же період.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Експортна квота характеризує значення експорту продукції пев­ної галузі для економіки країни.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Міру участі національного господарства в МПП характеризує індекс товарності, t: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Е — річний експорт; / — річний імпорт; Р — річний валовий внутрішній продукт.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6AE7A492-7E71-41EC-8C5E-AAD2E0048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564" y="878201"/>
            <a:ext cx="1577789" cy="821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979B13CA-7F32-431D-B4F7-89D85BFB12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977" y="2449607"/>
            <a:ext cx="1678959" cy="97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8694F8CC-9C8C-47C8-B0F2-CFFD9C41B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79310"/>
            <a:ext cx="1823905" cy="650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479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79D72E4-A944-4EF0-9A1A-85FAC1E1D06F}"/>
              </a:ext>
            </a:extLst>
          </p:cNvPr>
          <p:cNvSpPr txBox="1"/>
          <p:nvPr/>
        </p:nvSpPr>
        <p:spPr>
          <a:xfrm>
            <a:off x="1700307" y="1346537"/>
            <a:ext cx="926352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 елементом МПП є 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 виробниче кооперу­вання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об'єднання зусиль виробників декількох країн у випуску певних видів товарів для світового ринку. Коопераційні зв'язки проявляються на всесвітньому, міжгалузевому або внутрішньогалу­зевому рівнях.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міжнародній практиці виділяють три основні форми кооперу­вання: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 здійснення спільних програм;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 договірна спеціалізація;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  створення спільних підприємств.</a:t>
            </a:r>
          </a:p>
        </p:txBody>
      </p:sp>
    </p:spTree>
    <p:extLst>
      <p:ext uri="{BB962C8B-B14F-4D97-AF65-F5344CB8AC3E}">
        <p14:creationId xmlns:p14="http://schemas.microsoft.com/office/powerpoint/2010/main" val="1643368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651F11-DEAD-477D-BDC6-31383D70F80D}"/>
              </a:ext>
            </a:extLst>
          </p:cNvPr>
          <p:cNvSpPr txBox="1"/>
          <p:nvPr/>
        </p:nvSpPr>
        <p:spPr>
          <a:xfrm>
            <a:off x="1694329" y="842682"/>
            <a:ext cx="787997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 кооперування виробництва охоплює різні сфери спів­робітництва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головними серед яких є: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виробничо-технічне співробітництво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(розроблення і погодження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проектно-конструкторської документації, технологічних процесів,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 продукції, виконання будівельно-монтажних робіт; передача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ліцензій та прав власності; удосконалення управління виробництвом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тощо);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співробітництво у сфері 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 кооперованої продукції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співробітництво у </a:t>
            </a:r>
            <a:r>
              <a:rPr lang="uk-UA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післяпродажному</a:t>
            </a:r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обслуговуванні кооперованої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007508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8B99CE-7E40-4C67-A003-9106FD6A900D}"/>
              </a:ext>
            </a:extLst>
          </p:cNvPr>
          <p:cNvSpPr txBox="1"/>
          <p:nvPr/>
        </p:nvSpPr>
        <p:spPr>
          <a:xfrm>
            <a:off x="1882588" y="759810"/>
            <a:ext cx="973567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світовому господарстві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 кооперування класифіку­ють за його основними характеристиками:</a:t>
            </a:r>
          </a:p>
          <a:p>
            <a:pPr algn="just"/>
            <a:endParaRPr lang="uk-UA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indent="201295"/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•за видами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економічне, виробниче, науково-технічне, у сфері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 тощо;</a:t>
            </a:r>
          </a:p>
          <a:p>
            <a:pPr marL="6350" indent="201295"/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•за стадіями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передвиробниче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виробниче, комерційне;</a:t>
            </a:r>
          </a:p>
          <a:p>
            <a:pPr marL="6350" indent="201295"/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•за методами, що використовуються,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виконання спільних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програм, договірна спеціалізація, створення СП;</a:t>
            </a:r>
          </a:p>
          <a:p>
            <a:pPr marL="6350" indent="201295"/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•за структурою зв'язків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внутрішньо- і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міжфірмове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внутрішньо- і міжгалузеве, горизонтальне, вертикальне, змішане;</a:t>
            </a:r>
          </a:p>
          <a:p>
            <a:pPr marL="6350" indent="201295"/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•за територіальним охопленням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між двома і більше країнами, в межах регіону, міжрегіональне, всесвітнє;</a:t>
            </a:r>
          </a:p>
          <a:p>
            <a:pPr marL="6350" indent="201295"/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•за кількістю суб'єктів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і багатостороннє;</a:t>
            </a:r>
          </a:p>
          <a:p>
            <a:pPr marL="176530"/>
            <a:r>
              <a:rPr lang="uk-UA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•за кількістю об'єктів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і багатопредметне.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6530"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 кооперування праці повністю базується на МПП і самостійно існувати не може, тоді як МПП не обов'язково вимагає для свого існування і розвитку міжнародного кооперування праці.</a:t>
            </a:r>
          </a:p>
        </p:txBody>
      </p:sp>
    </p:spTree>
    <p:extLst>
      <p:ext uri="{BB962C8B-B14F-4D97-AF65-F5344CB8AC3E}">
        <p14:creationId xmlns:p14="http://schemas.microsoft.com/office/powerpoint/2010/main" val="371698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B66AE2-7A93-429A-96F8-C8CCB3399C75}"/>
              </a:ext>
            </a:extLst>
          </p:cNvPr>
          <p:cNvSpPr txBox="1"/>
          <p:nvPr/>
        </p:nvSpPr>
        <p:spPr>
          <a:xfrm>
            <a:off x="1828800" y="962814"/>
            <a:ext cx="87585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342900" algn="ctr">
              <a:buAutoNum type="arabicPeriod"/>
            </a:pPr>
            <a:r>
              <a:rPr lang="uk-UA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Спеціалізація країн та міжнародний поділ праці</a:t>
            </a:r>
          </a:p>
          <a:p>
            <a:pPr indent="-342900">
              <a:buAutoNum type="arabicPeriod"/>
            </a:pPr>
            <a:endParaRPr lang="uk-UA" dirty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Територіальний поділ праці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(іноді ототожнюється з географічним поділом праці) в широкому розумінні – форма суспільного поділу праці, що передбачає відокремленням галузей господарства і видів людської діяльності, а також спеціалізацію окремих регіонів, країн і народів на виробництві певних видів продукції для подальшої їх реалізації на зовнішньому ринку. 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Територіальний поділ праці обумовлений особливостями різних країн і територій та їх особливостями:</a:t>
            </a:r>
          </a:p>
          <a:p>
            <a:pPr indent="-28575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економічними, </a:t>
            </a:r>
          </a:p>
          <a:p>
            <a:pPr indent="-285750" algn="just">
              <a:buFont typeface="Wingdings" panose="05000000000000000000" pitchFamily="2" charset="2"/>
              <a:buChar char="Ø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соціальними, </a:t>
            </a:r>
          </a:p>
          <a:p>
            <a:pPr indent="-285750" algn="just">
              <a:buFont typeface="Wingdings" panose="05000000000000000000" pitchFamily="2" charset="2"/>
              <a:buChar char="Ø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природними, </a:t>
            </a:r>
          </a:p>
          <a:p>
            <a:pPr indent="-285750"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географічними,</a:t>
            </a:r>
          </a:p>
          <a:p>
            <a:pPr indent="-285750" algn="just">
              <a:buFont typeface="Wingdings" panose="05000000000000000000" pitchFamily="2" charset="2"/>
              <a:buChar char="Ø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національно-історичними. </a:t>
            </a:r>
            <a:endParaRPr lang="uk-UA" sz="180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996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96CF60-B224-40FB-9808-6C81DAA0155E}"/>
              </a:ext>
            </a:extLst>
          </p:cNvPr>
          <p:cNvSpPr txBox="1"/>
          <p:nvPr/>
        </p:nvSpPr>
        <p:spPr>
          <a:xfrm>
            <a:off x="2008093" y="1557669"/>
            <a:ext cx="833717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Територіальний поділ праці – </a:t>
            </a:r>
            <a:r>
              <a:rPr lang="uk-UA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окремий випадок суспільного поділу, який має ще й функціональні підрозділи:</a:t>
            </a:r>
            <a:endParaRPr lang="uk-UA" sz="20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великими сферами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нематеріального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такими як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сільське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транспорт,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частковий</a:t>
            </a:r>
            <a:r>
              <a:rPr lang="uk-UA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поділ праці за галузями і підгалузями, таким як важка та легка промисловість, скотарство і землеробство, а також усередині них, наприклад, нафтовидобуток, металургія та автомобілебудування в межах важкої промисловості;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20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одиничний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одного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при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трактується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цикл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закінченого</a:t>
            </a:r>
            <a:r>
              <a:rPr lang="ru-RU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</a:p>
        </p:txBody>
      </p:sp>
    </p:spTree>
    <p:extLst>
      <p:ext uri="{BB962C8B-B14F-4D97-AF65-F5344CB8AC3E}">
        <p14:creationId xmlns:p14="http://schemas.microsoft.com/office/powerpoint/2010/main" val="102435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BBACC8-9280-4DEB-B2D8-929CFFB5533C}"/>
              </a:ext>
            </a:extLst>
          </p:cNvPr>
          <p:cNvSpPr txBox="1"/>
          <p:nvPr/>
        </p:nvSpPr>
        <p:spPr>
          <a:xfrm>
            <a:off x="2079413" y="1626645"/>
            <a:ext cx="861607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ормуються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міжрегіональний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між регіонами однієї і тієї ж країни;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239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F38080-4A10-49F8-81FD-72C33F5342E2}"/>
              </a:ext>
            </a:extLst>
          </p:cNvPr>
          <p:cNvSpPr txBox="1"/>
          <p:nvPr/>
        </p:nvSpPr>
        <p:spPr>
          <a:xfrm>
            <a:off x="2277035" y="1120676"/>
            <a:ext cx="780825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 поділ праці (МПП) </a:t>
            </a:r>
            <a:r>
              <a:rPr lang="uk-UA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найвищий ступінь розвитку суспільного територіального поділу праці між країнами, що передбачає стійку концентрацію виробництва певної продукції в окремих країнах. </a:t>
            </a:r>
            <a:endParaRPr lang="en-U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у міжнародному поділі праці дає можливість кожній країні мати доступ до освоєння природних ресурсів світу, незалежно від їх розміщення, дозволяє найбільш повно і з найменшими витратами забезпечувати ними свої потреби. </a:t>
            </a:r>
          </a:p>
        </p:txBody>
      </p:sp>
    </p:spTree>
    <p:extLst>
      <p:ext uri="{BB962C8B-B14F-4D97-AF65-F5344CB8AC3E}">
        <p14:creationId xmlns:p14="http://schemas.microsoft.com/office/powerpoint/2010/main" val="1959461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2028B201-A093-4486-B9FF-62D8A77C8C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3863695"/>
              </p:ext>
            </p:extLst>
          </p:nvPr>
        </p:nvGraphicFramePr>
        <p:xfrm>
          <a:off x="1608666" y="1024466"/>
          <a:ext cx="946075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8145F0C-5083-469A-A796-BF108DC1A2BE}"/>
              </a:ext>
            </a:extLst>
          </p:cNvPr>
          <p:cNvSpPr txBox="1"/>
          <p:nvPr/>
        </p:nvSpPr>
        <p:spPr>
          <a:xfrm>
            <a:off x="2850777" y="318745"/>
            <a:ext cx="75353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sz="2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поділі</a:t>
            </a:r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20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5BF273-1DEA-494B-8B06-2A119CE1F62A}"/>
              </a:ext>
            </a:extLst>
          </p:cNvPr>
          <p:cNvSpPr txBox="1"/>
          <p:nvPr/>
        </p:nvSpPr>
        <p:spPr>
          <a:xfrm>
            <a:off x="1828800" y="981723"/>
            <a:ext cx="82296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МПП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державам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добробут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МПП: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у МПП дає змогу повніше користуватися перевагами спеціалізації на рівні країни,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раціональніше використовувати свої ресурси, збільшувати загальний обсяг виробництва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 товарів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ефективним лише за умов масового виробництва і, відповідно, витрат, що постійно зменшуються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Місткість же внутрішнього ринку часто є недостатньою для використання переваг великомасштабного виробництва повною мірою. Особливо це стосується невеликих країн;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МПП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повнішому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задоволенню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залишились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 без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звикло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нераціональне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у МПП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поглиблення 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МПП є своєрідним фундаментом для політики мирного співіснування та успішної політичної співпраці країн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6388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FF1D79-0D73-4B97-88AB-2CEEE973BB38}"/>
              </a:ext>
            </a:extLst>
          </p:cNvPr>
          <p:cNvSpPr txBox="1"/>
          <p:nvPr/>
        </p:nvSpPr>
        <p:spPr>
          <a:xfrm>
            <a:off x="2805953" y="65398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222222"/>
                </a:solidFill>
                <a:latin typeface="Times New Roman" panose="02020603050405020304" pitchFamily="18" charset="0"/>
              </a:rPr>
              <a:t>2. Чинники розвитку й поглиблення міжнародного поділу праці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662BAF9-3079-4CFD-9E94-581AB40624C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25989" y="1371600"/>
            <a:ext cx="8539735" cy="507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104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312A6B-48A6-47F1-BED1-87F155465CA3}"/>
              </a:ext>
            </a:extLst>
          </p:cNvPr>
          <p:cNvSpPr txBox="1"/>
          <p:nvPr/>
        </p:nvSpPr>
        <p:spPr>
          <a:xfrm>
            <a:off x="2061882" y="977729"/>
            <a:ext cx="781722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18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Природно-географічні відмінності, а саме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природно-кліматичні умови країни;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природні ресурси;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території;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 населення;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економіко-географічне положення.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сприятливі кліматичні умови </a:t>
            </a: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Кіпру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обумовлюють спеціалізацію на експорті туристичних, рекреаційних послуг, а розвідані запаси нафти на Близькому Сході визначили експорт цього стратегічного ресурсу низкою арабських країн.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Економіко-географічне положення </a:t>
            </a:r>
            <a:r>
              <a:rPr lang="uk-UA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Італії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наприклад, вплинуло на активний розвиток зовнішньоторговельних зв'язків цієї країни і сприяло появі саме там на початку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 першого в історії банку, який здійснює міжнародні операції.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105505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3306</TotalTime>
  <Words>1521</Words>
  <Application>Microsoft Office PowerPoint</Application>
  <PresentationFormat>Широкий екран</PresentationFormat>
  <Paragraphs>114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Times New Roman</vt:lpstr>
      <vt:lpstr>Wingdings</vt:lpstr>
      <vt:lpstr>Wingdings 3</vt:lpstr>
      <vt:lpstr>Віхоть</vt:lpstr>
      <vt:lpstr>Тема 2. Міжнародний поділ праці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Iryna Abramova</dc:creator>
  <cp:lastModifiedBy>Iryna Abramova</cp:lastModifiedBy>
  <cp:revision>14</cp:revision>
  <dcterms:created xsi:type="dcterms:W3CDTF">2024-09-13T12:51:18Z</dcterms:created>
  <dcterms:modified xsi:type="dcterms:W3CDTF">2025-03-10T14:33:32Z</dcterms:modified>
</cp:coreProperties>
</file>