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74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озділ за замовчуванням" id="{96B41B59-A981-4867-8C9F-277D83CF6F1B}">
          <p14:sldIdLst>
            <p14:sldId id="256"/>
          </p14:sldIdLst>
        </p14:section>
        <p14:section name="Розділ без заголовка" id="{30944830-73EA-4A44-AFCF-A4CD555E4BC9}">
          <p14:sldIdLst>
            <p14:sldId id="257"/>
            <p14:sldId id="262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  <p14:sldId id="27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2B32"/>
    <a:srgbClr val="363D48"/>
    <a:srgbClr val="4A53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022143-3A8A-4D0F-B72F-E7A807BA35AF}" type="doc">
      <dgm:prSet loTypeId="urn:microsoft.com/office/officeart/2008/layout/VerticalCurvedList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uk-UA"/>
        </a:p>
      </dgm:t>
    </dgm:pt>
    <dgm:pt modelId="{8140C076-6BFC-49BD-A26B-EEE3477DA8BD}">
      <dgm:prSet/>
      <dgm:spPr/>
      <dgm:t>
        <a:bodyPr/>
        <a:lstStyle/>
        <a:p>
          <a:pPr algn="just">
            <a:lnSpc>
              <a:spcPct val="100000"/>
            </a:lnSpc>
            <a:spcAft>
              <a:spcPts val="0"/>
            </a:spcAft>
            <a:buFont typeface="Arial" panose="020B0604020202020204" pitchFamily="34" charset="0"/>
            <a:buChar char="•"/>
          </a:pPr>
          <a:r>
            <a:rPr lang="ru-RU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оперативний</a:t>
          </a:r>
          <a:r>
            <a:rPr lang="ru-RU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контроль </a:t>
          </a:r>
          <a:r>
            <a:rPr lang="ru-RU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енергоекологічного</a:t>
          </a:r>
          <a:r>
            <a:rPr lang="ru-RU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соціального</a:t>
          </a:r>
          <a:r>
            <a:rPr lang="ru-RU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медико</a:t>
          </a:r>
          <a:r>
            <a:rPr lang="ru-RU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– </a:t>
          </a:r>
          <a:r>
            <a:rPr lang="ru-RU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біологічного</a:t>
          </a:r>
          <a:r>
            <a:rPr lang="ru-RU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стану </a:t>
          </a:r>
          <a:r>
            <a:rPr lang="ru-RU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довкілля</a:t>
          </a:r>
          <a:r>
            <a:rPr lang="ru-RU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; </a:t>
          </a:r>
        </a:p>
      </dgm:t>
    </dgm:pt>
    <dgm:pt modelId="{87AD80B6-CF34-482B-B3D6-42E82442C7BF}" type="parTrans" cxnId="{4CB64301-753E-4C2D-A932-BE389DCD3BAE}">
      <dgm:prSet/>
      <dgm:spPr/>
      <dgm:t>
        <a:bodyPr/>
        <a:lstStyle/>
        <a:p>
          <a:endParaRPr lang="uk-UA"/>
        </a:p>
      </dgm:t>
    </dgm:pt>
    <dgm:pt modelId="{8DFFCA0A-A9F8-49D2-9921-5528527215A8}" type="sibTrans" cxnId="{4CB64301-753E-4C2D-A932-BE389DCD3BAE}">
      <dgm:prSet/>
      <dgm:spPr/>
      <dgm:t>
        <a:bodyPr/>
        <a:lstStyle/>
        <a:p>
          <a:endParaRPr lang="uk-UA"/>
        </a:p>
      </dgm:t>
    </dgm:pt>
    <dgm:pt modelId="{A7A40D64-8AEF-497E-BC35-5FBC3F1C3228}">
      <dgm:prSet/>
      <dgm:spPr/>
      <dgm:t>
        <a:bodyPr/>
        <a:lstStyle/>
        <a:p>
          <a:pPr algn="just">
            <a:lnSpc>
              <a:spcPct val="100000"/>
            </a:lnSpc>
            <a:spcAft>
              <a:spcPts val="0"/>
            </a:spcAft>
            <a:buFont typeface="Arial" panose="020B0604020202020204" pitchFamily="34" charset="0"/>
            <a:buChar char="•"/>
          </a:pPr>
          <a:r>
            <a:rPr lang="ru-RU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об'єктивна</a:t>
          </a:r>
          <a:r>
            <a:rPr lang="ru-RU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оцінка</a:t>
          </a:r>
          <a:r>
            <a:rPr lang="ru-RU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базі</a:t>
          </a:r>
          <a:r>
            <a:rPr lang="ru-RU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проведеного</a:t>
          </a:r>
          <a:r>
            <a:rPr lang="ru-RU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контролю </a:t>
          </a:r>
          <a:r>
            <a:rPr lang="ru-RU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поточної</a:t>
          </a:r>
          <a:r>
            <a:rPr lang="ru-RU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картини</a:t>
          </a:r>
          <a:r>
            <a:rPr lang="ru-RU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стану НПС і </a:t>
          </a:r>
          <a:r>
            <a:rPr lang="ru-RU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здоров'я</a:t>
          </a:r>
          <a:r>
            <a:rPr lang="ru-RU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населення</a:t>
          </a:r>
          <a:r>
            <a:rPr lang="ru-RU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; </a:t>
          </a:r>
        </a:p>
      </dgm:t>
    </dgm:pt>
    <dgm:pt modelId="{D785678C-1082-46DA-9971-1EC3EC9C8E12}" type="parTrans" cxnId="{BB2A7CA4-9B3B-4603-A636-4B35ADA43688}">
      <dgm:prSet/>
      <dgm:spPr/>
      <dgm:t>
        <a:bodyPr/>
        <a:lstStyle/>
        <a:p>
          <a:endParaRPr lang="uk-UA"/>
        </a:p>
      </dgm:t>
    </dgm:pt>
    <dgm:pt modelId="{389790C9-8930-4338-9B37-7FC2F0C75F80}" type="sibTrans" cxnId="{BB2A7CA4-9B3B-4603-A636-4B35ADA43688}">
      <dgm:prSet/>
      <dgm:spPr/>
      <dgm:t>
        <a:bodyPr/>
        <a:lstStyle/>
        <a:p>
          <a:endParaRPr lang="uk-UA"/>
        </a:p>
      </dgm:t>
    </dgm:pt>
    <dgm:pt modelId="{1E723CD9-8CB2-4A99-AC0D-DE57E9CC5376}">
      <dgm:prSet/>
      <dgm:spPr/>
      <dgm:t>
        <a:bodyPr/>
        <a:lstStyle/>
        <a:p>
          <a:pPr algn="just">
            <a:lnSpc>
              <a:spcPct val="100000"/>
            </a:lnSpc>
            <a:spcAft>
              <a:spcPts val="0"/>
            </a:spcAft>
            <a:buFont typeface="Arial" panose="020B0604020202020204" pitchFamily="34" charset="0"/>
            <a:buChar char="•"/>
          </a:pPr>
          <a:r>
            <a:rPr lang="ru-RU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виявлення</a:t>
          </a:r>
          <a:r>
            <a:rPr lang="ru-RU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факторів</a:t>
          </a:r>
          <a:r>
            <a:rPr lang="ru-RU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екологічного</a:t>
          </a:r>
          <a:r>
            <a:rPr lang="ru-RU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неблагополуччя</a:t>
          </a:r>
          <a:r>
            <a:rPr lang="ru-RU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регіону</a:t>
          </a:r>
          <a:r>
            <a:rPr lang="ru-RU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; </a:t>
          </a:r>
        </a:p>
      </dgm:t>
    </dgm:pt>
    <dgm:pt modelId="{D7D494EB-A79C-46AD-AD14-11F10CAED5B7}" type="parTrans" cxnId="{765CF000-F614-4FD0-895C-AFE99BF65AA2}">
      <dgm:prSet/>
      <dgm:spPr/>
      <dgm:t>
        <a:bodyPr/>
        <a:lstStyle/>
        <a:p>
          <a:endParaRPr lang="uk-UA"/>
        </a:p>
      </dgm:t>
    </dgm:pt>
    <dgm:pt modelId="{C6124F3D-8B82-4B2D-A0CC-4910651ED5ED}" type="sibTrans" cxnId="{765CF000-F614-4FD0-895C-AFE99BF65AA2}">
      <dgm:prSet/>
      <dgm:spPr/>
      <dgm:t>
        <a:bodyPr/>
        <a:lstStyle/>
        <a:p>
          <a:endParaRPr lang="uk-UA"/>
        </a:p>
      </dgm:t>
    </dgm:pt>
    <dgm:pt modelId="{4A5AA961-A8E9-43FB-9F47-EFA305BC2664}">
      <dgm:prSet/>
      <dgm:spPr/>
      <dgm:t>
        <a:bodyPr/>
        <a:lstStyle/>
        <a:p>
          <a:pPr algn="just">
            <a:lnSpc>
              <a:spcPct val="100000"/>
            </a:lnSpc>
            <a:spcAft>
              <a:spcPts val="0"/>
            </a:spcAft>
            <a:buFont typeface="Arial" panose="020B0604020202020204" pitchFamily="34" charset="0"/>
            <a:buChar char="•"/>
          </a:pPr>
          <a:r>
            <a:rPr lang="ru-RU" b="1" i="0" u="none">
              <a:latin typeface="Times New Roman" panose="02020603050405020304" pitchFamily="18" charset="0"/>
              <a:cs typeface="Times New Roman" panose="02020603050405020304" pitchFamily="18" charset="0"/>
            </a:rPr>
            <a:t>підготовка інформації для прийняття управлінських рішень по екологічній обстановці; </a:t>
          </a:r>
        </a:p>
      </dgm:t>
    </dgm:pt>
    <dgm:pt modelId="{D929A03D-9BF3-452F-9CAE-6C4DB11213B7}" type="parTrans" cxnId="{B774A4D5-21BF-49D3-9E1A-0FD5E0A80867}">
      <dgm:prSet/>
      <dgm:spPr/>
      <dgm:t>
        <a:bodyPr/>
        <a:lstStyle/>
        <a:p>
          <a:endParaRPr lang="uk-UA"/>
        </a:p>
      </dgm:t>
    </dgm:pt>
    <dgm:pt modelId="{6AB10940-631A-4804-AC26-0E1E995C4406}" type="sibTrans" cxnId="{B774A4D5-21BF-49D3-9E1A-0FD5E0A80867}">
      <dgm:prSet/>
      <dgm:spPr/>
      <dgm:t>
        <a:bodyPr/>
        <a:lstStyle/>
        <a:p>
          <a:endParaRPr lang="uk-UA"/>
        </a:p>
      </dgm:t>
    </dgm:pt>
    <dgm:pt modelId="{4D5BE9B7-87A1-40FF-9FB8-5F27F08FDB7B}">
      <dgm:prSet/>
      <dgm:spPr/>
      <dgm:t>
        <a:bodyPr/>
        <a:lstStyle/>
        <a:p>
          <a:pPr algn="just">
            <a:lnSpc>
              <a:spcPct val="100000"/>
            </a:lnSpc>
            <a:spcAft>
              <a:spcPts val="0"/>
            </a:spcAft>
            <a:buFont typeface="Arial" panose="020B0604020202020204" pitchFamily="34" charset="0"/>
            <a:buChar char="•"/>
          </a:pPr>
          <a:r>
            <a:rPr lang="uk-UA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моделювання і прогнозування розвитку екологічної ситуації; </a:t>
          </a:r>
        </a:p>
      </dgm:t>
    </dgm:pt>
    <dgm:pt modelId="{21CC477E-C8C8-468B-A06A-B36B85EFC9AA}" type="parTrans" cxnId="{9EACA5CC-93AB-4D94-873F-F70BEBD39F0E}">
      <dgm:prSet/>
      <dgm:spPr/>
      <dgm:t>
        <a:bodyPr/>
        <a:lstStyle/>
        <a:p>
          <a:endParaRPr lang="uk-UA"/>
        </a:p>
      </dgm:t>
    </dgm:pt>
    <dgm:pt modelId="{C59E3B58-515A-44B9-AF78-AB580D9B72A7}" type="sibTrans" cxnId="{9EACA5CC-93AB-4D94-873F-F70BEBD39F0E}">
      <dgm:prSet/>
      <dgm:spPr/>
      <dgm:t>
        <a:bodyPr/>
        <a:lstStyle/>
        <a:p>
          <a:endParaRPr lang="uk-UA"/>
        </a:p>
      </dgm:t>
    </dgm:pt>
    <dgm:pt modelId="{FE510902-B26B-40A1-8AF8-3215B2EB2B03}">
      <dgm:prSet/>
      <dgm:spPr/>
      <dgm:t>
        <a:bodyPr/>
        <a:lstStyle/>
        <a:p>
          <a:pPr algn="just">
            <a:lnSpc>
              <a:spcPct val="100000"/>
            </a:lnSpc>
            <a:spcAft>
              <a:spcPts val="0"/>
            </a:spcAft>
            <a:buFont typeface="Arial" panose="020B0604020202020204" pitchFamily="34" charset="0"/>
            <a:buChar char="•"/>
          </a:pPr>
          <a:r>
            <a:rPr lang="uk-UA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аналіз ступеня ризику управлінських впливів.</a:t>
          </a:r>
        </a:p>
      </dgm:t>
    </dgm:pt>
    <dgm:pt modelId="{B4D1FBD2-730A-473A-B5C2-9F1675CD5CFB}" type="parTrans" cxnId="{732ACCEF-40DB-409C-BFFE-71CE36865EB7}">
      <dgm:prSet/>
      <dgm:spPr/>
    </dgm:pt>
    <dgm:pt modelId="{D21892CD-5FB8-47CC-91C6-5035C6FB20A4}" type="sibTrans" cxnId="{732ACCEF-40DB-409C-BFFE-71CE36865EB7}">
      <dgm:prSet/>
      <dgm:spPr/>
    </dgm:pt>
    <dgm:pt modelId="{D3A534A5-EE71-4D12-80F6-63D6E90A8EE0}" type="pres">
      <dgm:prSet presAssocID="{FF022143-3A8A-4D0F-B72F-E7A807BA35AF}" presName="Name0" presStyleCnt="0">
        <dgm:presLayoutVars>
          <dgm:chMax val="7"/>
          <dgm:chPref val="7"/>
          <dgm:dir/>
        </dgm:presLayoutVars>
      </dgm:prSet>
      <dgm:spPr/>
    </dgm:pt>
    <dgm:pt modelId="{B41D90CC-ED4A-4B00-B3A7-F0B4E1BBD506}" type="pres">
      <dgm:prSet presAssocID="{FF022143-3A8A-4D0F-B72F-E7A807BA35AF}" presName="Name1" presStyleCnt="0"/>
      <dgm:spPr/>
    </dgm:pt>
    <dgm:pt modelId="{46835E7D-E017-4117-B6B9-8B4BCF5AA61F}" type="pres">
      <dgm:prSet presAssocID="{FF022143-3A8A-4D0F-B72F-E7A807BA35AF}" presName="cycle" presStyleCnt="0"/>
      <dgm:spPr/>
    </dgm:pt>
    <dgm:pt modelId="{F66D3647-79EF-44D7-9916-DD7B0617E800}" type="pres">
      <dgm:prSet presAssocID="{FF022143-3A8A-4D0F-B72F-E7A807BA35AF}" presName="srcNode" presStyleLbl="node1" presStyleIdx="0" presStyleCnt="6"/>
      <dgm:spPr/>
    </dgm:pt>
    <dgm:pt modelId="{FAD26628-4CCB-42C7-B895-A62606D06F04}" type="pres">
      <dgm:prSet presAssocID="{FF022143-3A8A-4D0F-B72F-E7A807BA35AF}" presName="conn" presStyleLbl="parChTrans1D2" presStyleIdx="0" presStyleCnt="1"/>
      <dgm:spPr/>
    </dgm:pt>
    <dgm:pt modelId="{B54924B4-6114-4D3E-A9C2-6919E28C4058}" type="pres">
      <dgm:prSet presAssocID="{FF022143-3A8A-4D0F-B72F-E7A807BA35AF}" presName="extraNode" presStyleLbl="node1" presStyleIdx="0" presStyleCnt="6"/>
      <dgm:spPr/>
    </dgm:pt>
    <dgm:pt modelId="{127C3CF6-BB92-4912-8143-CE85637E4391}" type="pres">
      <dgm:prSet presAssocID="{FF022143-3A8A-4D0F-B72F-E7A807BA35AF}" presName="dstNode" presStyleLbl="node1" presStyleIdx="0" presStyleCnt="6"/>
      <dgm:spPr/>
    </dgm:pt>
    <dgm:pt modelId="{B68C288E-71DD-40E2-9846-6DEB3A10F3F8}" type="pres">
      <dgm:prSet presAssocID="{8140C076-6BFC-49BD-A26B-EEE3477DA8BD}" presName="text_1" presStyleLbl="node1" presStyleIdx="0" presStyleCnt="6">
        <dgm:presLayoutVars>
          <dgm:bulletEnabled val="1"/>
        </dgm:presLayoutVars>
      </dgm:prSet>
      <dgm:spPr/>
    </dgm:pt>
    <dgm:pt modelId="{BA7269FF-626E-406F-BC76-73FECF182B40}" type="pres">
      <dgm:prSet presAssocID="{8140C076-6BFC-49BD-A26B-EEE3477DA8BD}" presName="accent_1" presStyleCnt="0"/>
      <dgm:spPr/>
    </dgm:pt>
    <dgm:pt modelId="{85D9089C-8160-4486-8783-38BC9F5C4828}" type="pres">
      <dgm:prSet presAssocID="{8140C076-6BFC-49BD-A26B-EEE3477DA8BD}" presName="accentRepeatNode" presStyleLbl="solidFgAcc1" presStyleIdx="0" presStyleCnt="6"/>
      <dgm:spPr/>
    </dgm:pt>
    <dgm:pt modelId="{782C73B8-EDEE-455E-9E85-7994B0B5FE2E}" type="pres">
      <dgm:prSet presAssocID="{A7A40D64-8AEF-497E-BC35-5FBC3F1C3228}" presName="text_2" presStyleLbl="node1" presStyleIdx="1" presStyleCnt="6">
        <dgm:presLayoutVars>
          <dgm:bulletEnabled val="1"/>
        </dgm:presLayoutVars>
      </dgm:prSet>
      <dgm:spPr/>
    </dgm:pt>
    <dgm:pt modelId="{FA4550AF-5322-4A69-94B4-0F37A20931BA}" type="pres">
      <dgm:prSet presAssocID="{A7A40D64-8AEF-497E-BC35-5FBC3F1C3228}" presName="accent_2" presStyleCnt="0"/>
      <dgm:spPr/>
    </dgm:pt>
    <dgm:pt modelId="{FFF91A4A-AA27-44CC-89ED-1488DDC5D294}" type="pres">
      <dgm:prSet presAssocID="{A7A40D64-8AEF-497E-BC35-5FBC3F1C3228}" presName="accentRepeatNode" presStyleLbl="solidFgAcc1" presStyleIdx="1" presStyleCnt="6"/>
      <dgm:spPr/>
    </dgm:pt>
    <dgm:pt modelId="{C2BE2D61-8DCB-4AAF-A620-88FA093B2B1B}" type="pres">
      <dgm:prSet presAssocID="{1E723CD9-8CB2-4A99-AC0D-DE57E9CC5376}" presName="text_3" presStyleLbl="node1" presStyleIdx="2" presStyleCnt="6">
        <dgm:presLayoutVars>
          <dgm:bulletEnabled val="1"/>
        </dgm:presLayoutVars>
      </dgm:prSet>
      <dgm:spPr/>
    </dgm:pt>
    <dgm:pt modelId="{D9120811-9D87-4996-8787-1184C25BDACC}" type="pres">
      <dgm:prSet presAssocID="{1E723CD9-8CB2-4A99-AC0D-DE57E9CC5376}" presName="accent_3" presStyleCnt="0"/>
      <dgm:spPr/>
    </dgm:pt>
    <dgm:pt modelId="{CF6349DE-0996-4166-96D6-588E593A8386}" type="pres">
      <dgm:prSet presAssocID="{1E723CD9-8CB2-4A99-AC0D-DE57E9CC5376}" presName="accentRepeatNode" presStyleLbl="solidFgAcc1" presStyleIdx="2" presStyleCnt="6"/>
      <dgm:spPr/>
    </dgm:pt>
    <dgm:pt modelId="{6583F0D8-72EE-4330-AA6D-FD7CC1BDDE92}" type="pres">
      <dgm:prSet presAssocID="{4A5AA961-A8E9-43FB-9F47-EFA305BC2664}" presName="text_4" presStyleLbl="node1" presStyleIdx="3" presStyleCnt="6">
        <dgm:presLayoutVars>
          <dgm:bulletEnabled val="1"/>
        </dgm:presLayoutVars>
      </dgm:prSet>
      <dgm:spPr/>
    </dgm:pt>
    <dgm:pt modelId="{9D3C78DA-FC05-4C69-AC6F-D3B1436C8C25}" type="pres">
      <dgm:prSet presAssocID="{4A5AA961-A8E9-43FB-9F47-EFA305BC2664}" presName="accent_4" presStyleCnt="0"/>
      <dgm:spPr/>
    </dgm:pt>
    <dgm:pt modelId="{91A24B3B-2C0B-4391-BCC5-86D72101107E}" type="pres">
      <dgm:prSet presAssocID="{4A5AA961-A8E9-43FB-9F47-EFA305BC2664}" presName="accentRepeatNode" presStyleLbl="solidFgAcc1" presStyleIdx="3" presStyleCnt="6"/>
      <dgm:spPr/>
    </dgm:pt>
    <dgm:pt modelId="{E4937D0D-B825-48DC-8E18-C83D55AFDA63}" type="pres">
      <dgm:prSet presAssocID="{4D5BE9B7-87A1-40FF-9FB8-5F27F08FDB7B}" presName="text_5" presStyleLbl="node1" presStyleIdx="4" presStyleCnt="6">
        <dgm:presLayoutVars>
          <dgm:bulletEnabled val="1"/>
        </dgm:presLayoutVars>
      </dgm:prSet>
      <dgm:spPr/>
    </dgm:pt>
    <dgm:pt modelId="{3F969B06-F473-46E7-B310-C1BC8797207A}" type="pres">
      <dgm:prSet presAssocID="{4D5BE9B7-87A1-40FF-9FB8-5F27F08FDB7B}" presName="accent_5" presStyleCnt="0"/>
      <dgm:spPr/>
    </dgm:pt>
    <dgm:pt modelId="{134D860F-D348-4735-8882-9007E6748A2B}" type="pres">
      <dgm:prSet presAssocID="{4D5BE9B7-87A1-40FF-9FB8-5F27F08FDB7B}" presName="accentRepeatNode" presStyleLbl="solidFgAcc1" presStyleIdx="4" presStyleCnt="6"/>
      <dgm:spPr/>
    </dgm:pt>
    <dgm:pt modelId="{E10711BE-ED85-4DFD-B236-8D110902AE48}" type="pres">
      <dgm:prSet presAssocID="{FE510902-B26B-40A1-8AF8-3215B2EB2B03}" presName="text_6" presStyleLbl="node1" presStyleIdx="5" presStyleCnt="6">
        <dgm:presLayoutVars>
          <dgm:bulletEnabled val="1"/>
        </dgm:presLayoutVars>
      </dgm:prSet>
      <dgm:spPr/>
    </dgm:pt>
    <dgm:pt modelId="{5228A7FA-4D42-49B9-8F31-4D834323E11F}" type="pres">
      <dgm:prSet presAssocID="{FE510902-B26B-40A1-8AF8-3215B2EB2B03}" presName="accent_6" presStyleCnt="0"/>
      <dgm:spPr/>
    </dgm:pt>
    <dgm:pt modelId="{A4310646-5C05-46F3-BBA3-58BA122E146B}" type="pres">
      <dgm:prSet presAssocID="{FE510902-B26B-40A1-8AF8-3215B2EB2B03}" presName="accentRepeatNode" presStyleLbl="solidFgAcc1" presStyleIdx="5" presStyleCnt="6"/>
      <dgm:spPr/>
    </dgm:pt>
  </dgm:ptLst>
  <dgm:cxnLst>
    <dgm:cxn modelId="{765CF000-F614-4FD0-895C-AFE99BF65AA2}" srcId="{FF022143-3A8A-4D0F-B72F-E7A807BA35AF}" destId="{1E723CD9-8CB2-4A99-AC0D-DE57E9CC5376}" srcOrd="2" destOrd="0" parTransId="{D7D494EB-A79C-46AD-AD14-11F10CAED5B7}" sibTransId="{C6124F3D-8B82-4B2D-A0CC-4910651ED5ED}"/>
    <dgm:cxn modelId="{4CB64301-753E-4C2D-A932-BE389DCD3BAE}" srcId="{FF022143-3A8A-4D0F-B72F-E7A807BA35AF}" destId="{8140C076-6BFC-49BD-A26B-EEE3477DA8BD}" srcOrd="0" destOrd="0" parTransId="{87AD80B6-CF34-482B-B3D6-42E82442C7BF}" sibTransId="{8DFFCA0A-A9F8-49D2-9921-5528527215A8}"/>
    <dgm:cxn modelId="{EAD7FC22-98FF-4678-90AD-06DB88CC6E88}" type="presOf" srcId="{FF022143-3A8A-4D0F-B72F-E7A807BA35AF}" destId="{D3A534A5-EE71-4D12-80F6-63D6E90A8EE0}" srcOrd="0" destOrd="0" presId="urn:microsoft.com/office/officeart/2008/layout/VerticalCurvedList"/>
    <dgm:cxn modelId="{C3CC6F3C-A1B9-4928-8373-6ABE40FD6D90}" type="presOf" srcId="{FE510902-B26B-40A1-8AF8-3215B2EB2B03}" destId="{E10711BE-ED85-4DFD-B236-8D110902AE48}" srcOrd="0" destOrd="0" presId="urn:microsoft.com/office/officeart/2008/layout/VerticalCurvedList"/>
    <dgm:cxn modelId="{AD755B6D-032C-4BE6-90B6-855AD5502611}" type="presOf" srcId="{8DFFCA0A-A9F8-49D2-9921-5528527215A8}" destId="{FAD26628-4CCB-42C7-B895-A62606D06F04}" srcOrd="0" destOrd="0" presId="urn:microsoft.com/office/officeart/2008/layout/VerticalCurvedList"/>
    <dgm:cxn modelId="{B629597D-4B8C-48B4-944C-A4974B19E7C9}" type="presOf" srcId="{4D5BE9B7-87A1-40FF-9FB8-5F27F08FDB7B}" destId="{E4937D0D-B825-48DC-8E18-C83D55AFDA63}" srcOrd="0" destOrd="0" presId="urn:microsoft.com/office/officeart/2008/layout/VerticalCurvedList"/>
    <dgm:cxn modelId="{A721C68A-DA07-4139-9674-2693E6526BE4}" type="presOf" srcId="{4A5AA961-A8E9-43FB-9F47-EFA305BC2664}" destId="{6583F0D8-72EE-4330-AA6D-FD7CC1BDDE92}" srcOrd="0" destOrd="0" presId="urn:microsoft.com/office/officeart/2008/layout/VerticalCurvedList"/>
    <dgm:cxn modelId="{BB2A7CA4-9B3B-4603-A636-4B35ADA43688}" srcId="{FF022143-3A8A-4D0F-B72F-E7A807BA35AF}" destId="{A7A40D64-8AEF-497E-BC35-5FBC3F1C3228}" srcOrd="1" destOrd="0" parTransId="{D785678C-1082-46DA-9971-1EC3EC9C8E12}" sibTransId="{389790C9-8930-4338-9B37-7FC2F0C75F80}"/>
    <dgm:cxn modelId="{2C8B12CC-14E6-4000-9922-C8865ECDF543}" type="presOf" srcId="{1E723CD9-8CB2-4A99-AC0D-DE57E9CC5376}" destId="{C2BE2D61-8DCB-4AAF-A620-88FA093B2B1B}" srcOrd="0" destOrd="0" presId="urn:microsoft.com/office/officeart/2008/layout/VerticalCurvedList"/>
    <dgm:cxn modelId="{9EACA5CC-93AB-4D94-873F-F70BEBD39F0E}" srcId="{FF022143-3A8A-4D0F-B72F-E7A807BA35AF}" destId="{4D5BE9B7-87A1-40FF-9FB8-5F27F08FDB7B}" srcOrd="4" destOrd="0" parTransId="{21CC477E-C8C8-468B-A06A-B36B85EFC9AA}" sibTransId="{C59E3B58-515A-44B9-AF78-AB580D9B72A7}"/>
    <dgm:cxn modelId="{B774A4D5-21BF-49D3-9E1A-0FD5E0A80867}" srcId="{FF022143-3A8A-4D0F-B72F-E7A807BA35AF}" destId="{4A5AA961-A8E9-43FB-9F47-EFA305BC2664}" srcOrd="3" destOrd="0" parTransId="{D929A03D-9BF3-452F-9CAE-6C4DB11213B7}" sibTransId="{6AB10940-631A-4804-AC26-0E1E995C4406}"/>
    <dgm:cxn modelId="{E677E0DD-8B49-464C-93A6-66541A6517B7}" type="presOf" srcId="{A7A40D64-8AEF-497E-BC35-5FBC3F1C3228}" destId="{782C73B8-EDEE-455E-9E85-7994B0B5FE2E}" srcOrd="0" destOrd="0" presId="urn:microsoft.com/office/officeart/2008/layout/VerticalCurvedList"/>
    <dgm:cxn modelId="{732ACCEF-40DB-409C-BFFE-71CE36865EB7}" srcId="{FF022143-3A8A-4D0F-B72F-E7A807BA35AF}" destId="{FE510902-B26B-40A1-8AF8-3215B2EB2B03}" srcOrd="5" destOrd="0" parTransId="{B4D1FBD2-730A-473A-B5C2-9F1675CD5CFB}" sibTransId="{D21892CD-5FB8-47CC-91C6-5035C6FB20A4}"/>
    <dgm:cxn modelId="{EA77CDF0-62B2-4E7F-841A-50072F580F93}" type="presOf" srcId="{8140C076-6BFC-49BD-A26B-EEE3477DA8BD}" destId="{B68C288E-71DD-40E2-9846-6DEB3A10F3F8}" srcOrd="0" destOrd="0" presId="urn:microsoft.com/office/officeart/2008/layout/VerticalCurvedList"/>
    <dgm:cxn modelId="{F98B7791-9D54-4A55-B4C6-D3EE0E9894F6}" type="presParOf" srcId="{D3A534A5-EE71-4D12-80F6-63D6E90A8EE0}" destId="{B41D90CC-ED4A-4B00-B3A7-F0B4E1BBD506}" srcOrd="0" destOrd="0" presId="urn:microsoft.com/office/officeart/2008/layout/VerticalCurvedList"/>
    <dgm:cxn modelId="{57F18395-AFEC-4B93-808D-A66BC130C5BC}" type="presParOf" srcId="{B41D90CC-ED4A-4B00-B3A7-F0B4E1BBD506}" destId="{46835E7D-E017-4117-B6B9-8B4BCF5AA61F}" srcOrd="0" destOrd="0" presId="urn:microsoft.com/office/officeart/2008/layout/VerticalCurvedList"/>
    <dgm:cxn modelId="{3867D859-8DE6-437D-99C6-DEC52297FC25}" type="presParOf" srcId="{46835E7D-E017-4117-B6B9-8B4BCF5AA61F}" destId="{F66D3647-79EF-44D7-9916-DD7B0617E800}" srcOrd="0" destOrd="0" presId="urn:microsoft.com/office/officeart/2008/layout/VerticalCurvedList"/>
    <dgm:cxn modelId="{A5233333-E2A0-444C-9DCD-6DECD4189B9C}" type="presParOf" srcId="{46835E7D-E017-4117-B6B9-8B4BCF5AA61F}" destId="{FAD26628-4CCB-42C7-B895-A62606D06F04}" srcOrd="1" destOrd="0" presId="urn:microsoft.com/office/officeart/2008/layout/VerticalCurvedList"/>
    <dgm:cxn modelId="{81D86988-77E3-4BA4-AE33-3831BBF46CF2}" type="presParOf" srcId="{46835E7D-E017-4117-B6B9-8B4BCF5AA61F}" destId="{B54924B4-6114-4D3E-A9C2-6919E28C4058}" srcOrd="2" destOrd="0" presId="urn:microsoft.com/office/officeart/2008/layout/VerticalCurvedList"/>
    <dgm:cxn modelId="{556FDB05-2435-4E1C-9CA0-810F8BB3F43C}" type="presParOf" srcId="{46835E7D-E017-4117-B6B9-8B4BCF5AA61F}" destId="{127C3CF6-BB92-4912-8143-CE85637E4391}" srcOrd="3" destOrd="0" presId="urn:microsoft.com/office/officeart/2008/layout/VerticalCurvedList"/>
    <dgm:cxn modelId="{FEB72EEB-0B0E-4CEB-BE97-F0E0504CA1B6}" type="presParOf" srcId="{B41D90CC-ED4A-4B00-B3A7-F0B4E1BBD506}" destId="{B68C288E-71DD-40E2-9846-6DEB3A10F3F8}" srcOrd="1" destOrd="0" presId="urn:microsoft.com/office/officeart/2008/layout/VerticalCurvedList"/>
    <dgm:cxn modelId="{5BCA9839-B488-41A5-8B56-88ED003F67A4}" type="presParOf" srcId="{B41D90CC-ED4A-4B00-B3A7-F0B4E1BBD506}" destId="{BA7269FF-626E-406F-BC76-73FECF182B40}" srcOrd="2" destOrd="0" presId="urn:microsoft.com/office/officeart/2008/layout/VerticalCurvedList"/>
    <dgm:cxn modelId="{D8E612B6-D8CF-42E4-AAC5-8333109EE2C4}" type="presParOf" srcId="{BA7269FF-626E-406F-BC76-73FECF182B40}" destId="{85D9089C-8160-4486-8783-38BC9F5C4828}" srcOrd="0" destOrd="0" presId="urn:microsoft.com/office/officeart/2008/layout/VerticalCurvedList"/>
    <dgm:cxn modelId="{381A93E9-38C7-4E53-AE42-E16212913F51}" type="presParOf" srcId="{B41D90CC-ED4A-4B00-B3A7-F0B4E1BBD506}" destId="{782C73B8-EDEE-455E-9E85-7994B0B5FE2E}" srcOrd="3" destOrd="0" presId="urn:microsoft.com/office/officeart/2008/layout/VerticalCurvedList"/>
    <dgm:cxn modelId="{61985456-1837-43E8-B18B-F0831BC22434}" type="presParOf" srcId="{B41D90CC-ED4A-4B00-B3A7-F0B4E1BBD506}" destId="{FA4550AF-5322-4A69-94B4-0F37A20931BA}" srcOrd="4" destOrd="0" presId="urn:microsoft.com/office/officeart/2008/layout/VerticalCurvedList"/>
    <dgm:cxn modelId="{907F200E-EBB9-4123-B5FF-CCC98E2AAB3B}" type="presParOf" srcId="{FA4550AF-5322-4A69-94B4-0F37A20931BA}" destId="{FFF91A4A-AA27-44CC-89ED-1488DDC5D294}" srcOrd="0" destOrd="0" presId="urn:microsoft.com/office/officeart/2008/layout/VerticalCurvedList"/>
    <dgm:cxn modelId="{EF9BF91C-C6F1-42C2-AF42-DAE48A0074EA}" type="presParOf" srcId="{B41D90CC-ED4A-4B00-B3A7-F0B4E1BBD506}" destId="{C2BE2D61-8DCB-4AAF-A620-88FA093B2B1B}" srcOrd="5" destOrd="0" presId="urn:microsoft.com/office/officeart/2008/layout/VerticalCurvedList"/>
    <dgm:cxn modelId="{63C2AEF9-34DB-4242-B81A-AFECC57EA4B6}" type="presParOf" srcId="{B41D90CC-ED4A-4B00-B3A7-F0B4E1BBD506}" destId="{D9120811-9D87-4996-8787-1184C25BDACC}" srcOrd="6" destOrd="0" presId="urn:microsoft.com/office/officeart/2008/layout/VerticalCurvedList"/>
    <dgm:cxn modelId="{8C9FABC6-4CDA-45E0-A8DB-6A6438FC1E55}" type="presParOf" srcId="{D9120811-9D87-4996-8787-1184C25BDACC}" destId="{CF6349DE-0996-4166-96D6-588E593A8386}" srcOrd="0" destOrd="0" presId="urn:microsoft.com/office/officeart/2008/layout/VerticalCurvedList"/>
    <dgm:cxn modelId="{1A76AD42-B043-424C-AC76-4A7294DFEC11}" type="presParOf" srcId="{B41D90CC-ED4A-4B00-B3A7-F0B4E1BBD506}" destId="{6583F0D8-72EE-4330-AA6D-FD7CC1BDDE92}" srcOrd="7" destOrd="0" presId="urn:microsoft.com/office/officeart/2008/layout/VerticalCurvedList"/>
    <dgm:cxn modelId="{AD00AA36-559B-42AD-8D8A-08A83872D408}" type="presParOf" srcId="{B41D90CC-ED4A-4B00-B3A7-F0B4E1BBD506}" destId="{9D3C78DA-FC05-4C69-AC6F-D3B1436C8C25}" srcOrd="8" destOrd="0" presId="urn:microsoft.com/office/officeart/2008/layout/VerticalCurvedList"/>
    <dgm:cxn modelId="{3869D896-0EBF-429D-9A33-EF81278C6A47}" type="presParOf" srcId="{9D3C78DA-FC05-4C69-AC6F-D3B1436C8C25}" destId="{91A24B3B-2C0B-4391-BCC5-86D72101107E}" srcOrd="0" destOrd="0" presId="urn:microsoft.com/office/officeart/2008/layout/VerticalCurvedList"/>
    <dgm:cxn modelId="{D6A77DDE-26D8-4DC5-87D8-6E1A836DC17A}" type="presParOf" srcId="{B41D90CC-ED4A-4B00-B3A7-F0B4E1BBD506}" destId="{E4937D0D-B825-48DC-8E18-C83D55AFDA63}" srcOrd="9" destOrd="0" presId="urn:microsoft.com/office/officeart/2008/layout/VerticalCurvedList"/>
    <dgm:cxn modelId="{5A8BE1BE-F0D5-492A-897F-E3609B8C0943}" type="presParOf" srcId="{B41D90CC-ED4A-4B00-B3A7-F0B4E1BBD506}" destId="{3F969B06-F473-46E7-B310-C1BC8797207A}" srcOrd="10" destOrd="0" presId="urn:microsoft.com/office/officeart/2008/layout/VerticalCurvedList"/>
    <dgm:cxn modelId="{557F8FDB-5574-42CF-9983-6E46ED7FAA4B}" type="presParOf" srcId="{3F969B06-F473-46E7-B310-C1BC8797207A}" destId="{134D860F-D348-4735-8882-9007E6748A2B}" srcOrd="0" destOrd="0" presId="urn:microsoft.com/office/officeart/2008/layout/VerticalCurvedList"/>
    <dgm:cxn modelId="{CB4EB579-C76C-42FB-8C6C-1AF396C123F7}" type="presParOf" srcId="{B41D90CC-ED4A-4B00-B3A7-F0B4E1BBD506}" destId="{E10711BE-ED85-4DFD-B236-8D110902AE48}" srcOrd="11" destOrd="0" presId="urn:microsoft.com/office/officeart/2008/layout/VerticalCurvedList"/>
    <dgm:cxn modelId="{462C0F90-AF8D-4EF5-9B4D-EEB5E3ABB0A5}" type="presParOf" srcId="{B41D90CC-ED4A-4B00-B3A7-F0B4E1BBD506}" destId="{5228A7FA-4D42-49B9-8F31-4D834323E11F}" srcOrd="12" destOrd="0" presId="urn:microsoft.com/office/officeart/2008/layout/VerticalCurvedList"/>
    <dgm:cxn modelId="{28AFA59C-F66D-48EC-BF84-B8E9D2E5FFE7}" type="presParOf" srcId="{5228A7FA-4D42-49B9-8F31-4D834323E11F}" destId="{A4310646-5C05-46F3-BBA3-58BA122E146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1755DD-456C-4FAA-A630-DAA61143B84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33DAEF4-D247-44CC-9E04-4ED1408680DB}">
      <dgm:prSet phldrT="[Текст]"/>
      <dgm:spPr>
        <a:solidFill>
          <a:schemeClr val="bg2">
            <a:lumMod val="90000"/>
          </a:schemeClr>
        </a:solidFill>
        <a:ln>
          <a:solidFill>
            <a:srgbClr val="FF0000"/>
          </a:solidFill>
        </a:ln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інформаційно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вимірювальну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підсистему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базі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автоматизованих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постів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екологічного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контролю; </a:t>
          </a:r>
          <a:endParaRPr lang="uk-UA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FF7DEC-FEAA-4F38-AB2B-015E98C9185B}" type="parTrans" cxnId="{5D19078F-4754-4E42-B23A-5DAA68A7AADC}">
      <dgm:prSet/>
      <dgm:spPr/>
      <dgm:t>
        <a:bodyPr/>
        <a:lstStyle/>
        <a:p>
          <a:endParaRPr lang="uk-UA"/>
        </a:p>
      </dgm:t>
    </dgm:pt>
    <dgm:pt modelId="{0D54EB66-7741-4D76-9301-BC11924A5F98}" type="sibTrans" cxnId="{5D19078F-4754-4E42-B23A-5DAA68A7AADC}">
      <dgm:prSet/>
      <dgm:spPr/>
      <dgm:t>
        <a:bodyPr/>
        <a:lstStyle/>
        <a:p>
          <a:endParaRPr lang="uk-UA"/>
        </a:p>
      </dgm:t>
    </dgm:pt>
    <dgm:pt modelId="{D3B7A363-71D3-4812-A0A6-28E826ACD4EA}">
      <dgm:prSet/>
      <dgm:spPr>
        <a:solidFill>
          <a:schemeClr val="bg2">
            <a:lumMod val="90000"/>
          </a:schemeClr>
        </a:solidFill>
        <a:ln>
          <a:solidFill>
            <a:srgbClr val="FF0000"/>
          </a:solidFill>
        </a:ln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пересувні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пости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екологічного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контролю (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пересувні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лабораторії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автомобілях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переносні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індивідуальні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прилади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контролю); </a:t>
          </a:r>
        </a:p>
      </dgm:t>
    </dgm:pt>
    <dgm:pt modelId="{F022FA85-61B9-45C9-8483-6A20CF159D67}" type="parTrans" cxnId="{FFFD997A-8136-4BE6-9905-268B1F324B9C}">
      <dgm:prSet/>
      <dgm:spPr/>
      <dgm:t>
        <a:bodyPr/>
        <a:lstStyle/>
        <a:p>
          <a:endParaRPr lang="uk-UA"/>
        </a:p>
      </dgm:t>
    </dgm:pt>
    <dgm:pt modelId="{65295704-0C1A-4EF9-8D3C-C3E46C304C9F}" type="sibTrans" cxnId="{FFFD997A-8136-4BE6-9905-268B1F324B9C}">
      <dgm:prSet/>
      <dgm:spPr/>
      <dgm:t>
        <a:bodyPr/>
        <a:lstStyle/>
        <a:p>
          <a:endParaRPr lang="uk-UA"/>
        </a:p>
      </dgm:t>
    </dgm:pt>
    <dgm:pt modelId="{E95B7ADB-C3DE-4E33-9AE4-70DEFDC74EA0}">
      <dgm:prSet/>
      <dgm:spPr>
        <a:solidFill>
          <a:schemeClr val="bg2">
            <a:lumMod val="90000"/>
          </a:schemeClr>
        </a:solidFill>
        <a:ln>
          <a:solidFill>
            <a:srgbClr val="FF0000"/>
          </a:solidFill>
        </a:ln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підсистему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комунікацій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між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постами контролю</a:t>
          </a:r>
        </a:p>
      </dgm:t>
    </dgm:pt>
    <dgm:pt modelId="{0A1F4102-D50F-46FF-882C-C98F933F1386}" type="parTrans" cxnId="{5F552696-DD4A-453A-8AE1-F46262A03F37}">
      <dgm:prSet/>
      <dgm:spPr/>
      <dgm:t>
        <a:bodyPr/>
        <a:lstStyle/>
        <a:p>
          <a:endParaRPr lang="uk-UA"/>
        </a:p>
      </dgm:t>
    </dgm:pt>
    <dgm:pt modelId="{477181B9-0721-4CB2-8FBC-AFFA28E7C978}" type="sibTrans" cxnId="{5F552696-DD4A-453A-8AE1-F46262A03F37}">
      <dgm:prSet/>
      <dgm:spPr/>
      <dgm:t>
        <a:bodyPr/>
        <a:lstStyle/>
        <a:p>
          <a:endParaRPr lang="uk-UA"/>
        </a:p>
      </dgm:t>
    </dgm:pt>
    <dgm:pt modelId="{F3CF5743-1B4C-4DD2-9F28-891C9EB33B86}">
      <dgm:prSet/>
      <dgm:spPr>
        <a:solidFill>
          <a:schemeClr val="bg2">
            <a:lumMod val="90000"/>
          </a:schemeClr>
        </a:solidFill>
        <a:ln>
          <a:solidFill>
            <a:srgbClr val="FF0000"/>
          </a:solidFill>
        </a:ln>
      </dgm:spPr>
      <dgm:t>
        <a:bodyPr/>
        <a:lstStyle/>
        <a:p>
          <a:r>
            <a:rPr lang="uk-UA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геоінформаційну систему, що включає в себе графічні і тематичні бази даних екологічної спрямованості, системи моделювання, відновлення і прогнозу полів екологічних і метеорологічних факторів й систему інформаційної підтримки прийняття рішень з управління</a:t>
          </a:r>
          <a:endParaRPr lang="ru-RU" b="0" i="0" u="none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1A89E2-D231-4C6A-BA0C-11AB73966320}" type="parTrans" cxnId="{D6744F95-BA82-490E-ADDB-4F6F89BCBBD7}">
      <dgm:prSet/>
      <dgm:spPr/>
      <dgm:t>
        <a:bodyPr/>
        <a:lstStyle/>
        <a:p>
          <a:endParaRPr lang="uk-UA"/>
        </a:p>
      </dgm:t>
    </dgm:pt>
    <dgm:pt modelId="{5DB4C407-6FA1-4BF8-A9ED-266F343C2FD3}" type="sibTrans" cxnId="{D6744F95-BA82-490E-ADDB-4F6F89BCBBD7}">
      <dgm:prSet/>
      <dgm:spPr/>
      <dgm:t>
        <a:bodyPr/>
        <a:lstStyle/>
        <a:p>
          <a:endParaRPr lang="uk-UA"/>
        </a:p>
      </dgm:t>
    </dgm:pt>
    <dgm:pt modelId="{8EE61FB3-E724-46B8-AC90-561462C6DBC7}" type="pres">
      <dgm:prSet presAssocID="{B81755DD-456C-4FAA-A630-DAA61143B844}" presName="diagram" presStyleCnt="0">
        <dgm:presLayoutVars>
          <dgm:dir/>
          <dgm:resizeHandles val="exact"/>
        </dgm:presLayoutVars>
      </dgm:prSet>
      <dgm:spPr/>
    </dgm:pt>
    <dgm:pt modelId="{4EAE4282-81A1-4AF2-B1F1-4C69B98310B6}" type="pres">
      <dgm:prSet presAssocID="{533DAEF4-D247-44CC-9E04-4ED1408680DB}" presName="node" presStyleLbl="node1" presStyleIdx="0" presStyleCnt="4" custScaleX="69224" custScaleY="45743" custLinFactNeighborX="3065" custLinFactNeighborY="53394">
        <dgm:presLayoutVars>
          <dgm:bulletEnabled val="1"/>
        </dgm:presLayoutVars>
      </dgm:prSet>
      <dgm:spPr/>
    </dgm:pt>
    <dgm:pt modelId="{72E4E151-0F95-4814-9299-2FC89F97C916}" type="pres">
      <dgm:prSet presAssocID="{0D54EB66-7741-4D76-9301-BC11924A5F98}" presName="sibTrans" presStyleCnt="0"/>
      <dgm:spPr/>
    </dgm:pt>
    <dgm:pt modelId="{02ADAF7A-3468-4641-961D-040FCB39320B}" type="pres">
      <dgm:prSet presAssocID="{D3B7A363-71D3-4812-A0A6-28E826ACD4EA}" presName="node" presStyleLbl="node1" presStyleIdx="1" presStyleCnt="4" custScaleX="73675" custScaleY="43805" custLinFactY="8761" custLinFactNeighborX="-78162" custLinFactNeighborY="100000">
        <dgm:presLayoutVars>
          <dgm:bulletEnabled val="1"/>
        </dgm:presLayoutVars>
      </dgm:prSet>
      <dgm:spPr/>
    </dgm:pt>
    <dgm:pt modelId="{64B6BD6B-36C2-4C26-8B9B-F798299C3D66}" type="pres">
      <dgm:prSet presAssocID="{65295704-0C1A-4EF9-8D3C-C3E46C304C9F}" presName="sibTrans" presStyleCnt="0"/>
      <dgm:spPr/>
    </dgm:pt>
    <dgm:pt modelId="{6167D188-E52C-4FAB-A3BA-B649465E0BA2}" type="pres">
      <dgm:prSet presAssocID="{E95B7ADB-C3DE-4E33-9AE4-70DEFDC74EA0}" presName="node" presStyleLbl="node1" presStyleIdx="2" presStyleCnt="4" custScaleX="73329" custScaleY="22463" custLinFactNeighborX="37149" custLinFactNeighborY="57803">
        <dgm:presLayoutVars>
          <dgm:bulletEnabled val="1"/>
        </dgm:presLayoutVars>
      </dgm:prSet>
      <dgm:spPr/>
    </dgm:pt>
    <dgm:pt modelId="{81350533-2EC6-4B83-AA48-1F17DDC3B5BF}" type="pres">
      <dgm:prSet presAssocID="{477181B9-0721-4CB2-8FBC-AFFA28E7C978}" presName="sibTrans" presStyleCnt="0"/>
      <dgm:spPr/>
    </dgm:pt>
    <dgm:pt modelId="{844ED9E1-BD68-41F6-A97B-C55F4011C7D2}" type="pres">
      <dgm:prSet presAssocID="{F3CF5743-1B4C-4DD2-9F28-891C9EB33B86}" presName="node" presStyleLbl="node1" presStyleIdx="3" presStyleCnt="4" custScaleX="75440" custScaleY="47832" custLinFactNeighborX="37667" custLinFactNeighborY="-48329">
        <dgm:presLayoutVars>
          <dgm:bulletEnabled val="1"/>
        </dgm:presLayoutVars>
      </dgm:prSet>
      <dgm:spPr/>
    </dgm:pt>
  </dgm:ptLst>
  <dgm:cxnLst>
    <dgm:cxn modelId="{CA28E625-6710-411D-98B1-39530AE4CCB0}" type="presOf" srcId="{E95B7ADB-C3DE-4E33-9AE4-70DEFDC74EA0}" destId="{6167D188-E52C-4FAB-A3BA-B649465E0BA2}" srcOrd="0" destOrd="0" presId="urn:microsoft.com/office/officeart/2005/8/layout/default"/>
    <dgm:cxn modelId="{F8C6E93D-ADCA-4BF3-A71E-EA14CFCA533D}" type="presOf" srcId="{D3B7A363-71D3-4812-A0A6-28E826ACD4EA}" destId="{02ADAF7A-3468-4641-961D-040FCB39320B}" srcOrd="0" destOrd="0" presId="urn:microsoft.com/office/officeart/2005/8/layout/default"/>
    <dgm:cxn modelId="{FFFD997A-8136-4BE6-9905-268B1F324B9C}" srcId="{B81755DD-456C-4FAA-A630-DAA61143B844}" destId="{D3B7A363-71D3-4812-A0A6-28E826ACD4EA}" srcOrd="1" destOrd="0" parTransId="{F022FA85-61B9-45C9-8483-6A20CF159D67}" sibTransId="{65295704-0C1A-4EF9-8D3C-C3E46C304C9F}"/>
    <dgm:cxn modelId="{5D19078F-4754-4E42-B23A-5DAA68A7AADC}" srcId="{B81755DD-456C-4FAA-A630-DAA61143B844}" destId="{533DAEF4-D247-44CC-9E04-4ED1408680DB}" srcOrd="0" destOrd="0" parTransId="{3BFF7DEC-FEAA-4F38-AB2B-015E98C9185B}" sibTransId="{0D54EB66-7741-4D76-9301-BC11924A5F98}"/>
    <dgm:cxn modelId="{D6744F95-BA82-490E-ADDB-4F6F89BCBBD7}" srcId="{B81755DD-456C-4FAA-A630-DAA61143B844}" destId="{F3CF5743-1B4C-4DD2-9F28-891C9EB33B86}" srcOrd="3" destOrd="0" parTransId="{BB1A89E2-D231-4C6A-BA0C-11AB73966320}" sibTransId="{5DB4C407-6FA1-4BF8-A9ED-266F343C2FD3}"/>
    <dgm:cxn modelId="{5F552696-DD4A-453A-8AE1-F46262A03F37}" srcId="{B81755DD-456C-4FAA-A630-DAA61143B844}" destId="{E95B7ADB-C3DE-4E33-9AE4-70DEFDC74EA0}" srcOrd="2" destOrd="0" parTransId="{0A1F4102-D50F-46FF-882C-C98F933F1386}" sibTransId="{477181B9-0721-4CB2-8FBC-AFFA28E7C978}"/>
    <dgm:cxn modelId="{53850CC6-07A7-4D99-AF4F-7C4373281B8F}" type="presOf" srcId="{B81755DD-456C-4FAA-A630-DAA61143B844}" destId="{8EE61FB3-E724-46B8-AC90-561462C6DBC7}" srcOrd="0" destOrd="0" presId="urn:microsoft.com/office/officeart/2005/8/layout/default"/>
    <dgm:cxn modelId="{75BBA4DC-8041-4333-BC1A-9D28B21D57E6}" type="presOf" srcId="{F3CF5743-1B4C-4DD2-9F28-891C9EB33B86}" destId="{844ED9E1-BD68-41F6-A97B-C55F4011C7D2}" srcOrd="0" destOrd="0" presId="urn:microsoft.com/office/officeart/2005/8/layout/default"/>
    <dgm:cxn modelId="{D72940FD-AF50-44FB-8DCE-B6D82BF25033}" type="presOf" srcId="{533DAEF4-D247-44CC-9E04-4ED1408680DB}" destId="{4EAE4282-81A1-4AF2-B1F1-4C69B98310B6}" srcOrd="0" destOrd="0" presId="urn:microsoft.com/office/officeart/2005/8/layout/default"/>
    <dgm:cxn modelId="{37EF7DFD-3BD9-4605-904E-5B5EA2EF9247}" type="presParOf" srcId="{8EE61FB3-E724-46B8-AC90-561462C6DBC7}" destId="{4EAE4282-81A1-4AF2-B1F1-4C69B98310B6}" srcOrd="0" destOrd="0" presId="urn:microsoft.com/office/officeart/2005/8/layout/default"/>
    <dgm:cxn modelId="{24A30D3A-08FB-404A-9E2A-3A0FEF5FB64B}" type="presParOf" srcId="{8EE61FB3-E724-46B8-AC90-561462C6DBC7}" destId="{72E4E151-0F95-4814-9299-2FC89F97C916}" srcOrd="1" destOrd="0" presId="urn:microsoft.com/office/officeart/2005/8/layout/default"/>
    <dgm:cxn modelId="{32FA20FC-4C6B-4E8B-8F71-54AB6769AEB4}" type="presParOf" srcId="{8EE61FB3-E724-46B8-AC90-561462C6DBC7}" destId="{02ADAF7A-3468-4641-961D-040FCB39320B}" srcOrd="2" destOrd="0" presId="urn:microsoft.com/office/officeart/2005/8/layout/default"/>
    <dgm:cxn modelId="{D68B48E6-D013-4EB8-9462-A735CDF9A192}" type="presParOf" srcId="{8EE61FB3-E724-46B8-AC90-561462C6DBC7}" destId="{64B6BD6B-36C2-4C26-8B9B-F798299C3D66}" srcOrd="3" destOrd="0" presId="urn:microsoft.com/office/officeart/2005/8/layout/default"/>
    <dgm:cxn modelId="{A0B04F21-BA66-4732-93E3-C851E4039CAC}" type="presParOf" srcId="{8EE61FB3-E724-46B8-AC90-561462C6DBC7}" destId="{6167D188-E52C-4FAB-A3BA-B649465E0BA2}" srcOrd="4" destOrd="0" presId="urn:microsoft.com/office/officeart/2005/8/layout/default"/>
    <dgm:cxn modelId="{73A93870-0D43-47E3-87BE-53EED5315D4D}" type="presParOf" srcId="{8EE61FB3-E724-46B8-AC90-561462C6DBC7}" destId="{81350533-2EC6-4B83-AA48-1F17DDC3B5BF}" srcOrd="5" destOrd="0" presId="urn:microsoft.com/office/officeart/2005/8/layout/default"/>
    <dgm:cxn modelId="{15676B26-C0A9-4559-BD60-C94F1BE3168C}" type="presParOf" srcId="{8EE61FB3-E724-46B8-AC90-561462C6DBC7}" destId="{844ED9E1-BD68-41F6-A97B-C55F4011C7D2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B3AAFB9-59E3-40FF-9989-D3B787317B07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29CF257-34F7-4650-B632-8BA89C7A6B9A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b="0" i="0" u="non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опитування датчиків постів екологічного контролю з заданим тимчасовим інтервалом між моментами вимірів; </a:t>
          </a:r>
        </a:p>
      </dgm:t>
    </dgm:pt>
    <dgm:pt modelId="{6D10BD32-0F45-4784-86C8-1246EC695CBC}" type="parTrans" cxnId="{43818984-F587-4F47-946C-61CDCF8AEAF1}">
      <dgm:prSet/>
      <dgm:spPr/>
      <dgm:t>
        <a:bodyPr/>
        <a:lstStyle/>
        <a:p>
          <a:endParaRPr lang="uk-UA"/>
        </a:p>
      </dgm:t>
    </dgm:pt>
    <dgm:pt modelId="{2B8CB49E-2A82-41DB-94E1-B5C8E5F6C8F5}" type="sibTrans" cxnId="{43818984-F587-4F47-946C-61CDCF8AEAF1}">
      <dgm:prSet/>
      <dgm:spPr/>
      <dgm:t>
        <a:bodyPr/>
        <a:lstStyle/>
        <a:p>
          <a:endParaRPr lang="uk-UA"/>
        </a:p>
      </dgm:t>
    </dgm:pt>
    <dgm:pt modelId="{E8CF9973-6C92-4F82-880A-6E48CDDB3A75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b="0" i="0" u="non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занесення інформації з датчиків контролю у внутрішню пам'ять із прив'язкою моментів виміру до реального часу; </a:t>
          </a:r>
        </a:p>
      </dgm:t>
    </dgm:pt>
    <dgm:pt modelId="{E8E7E627-179D-45F4-A436-47887A07DC75}" type="parTrans" cxnId="{A5B36BDE-494C-4BB3-B046-CED78FF0272D}">
      <dgm:prSet/>
      <dgm:spPr/>
      <dgm:t>
        <a:bodyPr/>
        <a:lstStyle/>
        <a:p>
          <a:endParaRPr lang="uk-UA"/>
        </a:p>
      </dgm:t>
    </dgm:pt>
    <dgm:pt modelId="{EED8D1F7-5092-4CD5-8104-FBEBDABECDED}" type="sibTrans" cxnId="{A5B36BDE-494C-4BB3-B046-CED78FF0272D}">
      <dgm:prSet/>
      <dgm:spPr/>
      <dgm:t>
        <a:bodyPr/>
        <a:lstStyle/>
        <a:p>
          <a:endParaRPr lang="uk-UA"/>
        </a:p>
      </dgm:t>
    </dgm:pt>
    <dgm:pt modelId="{1CEDC917-78BA-4496-9CD7-FFCC1A3431BC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b="0" i="0" u="non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збереження інформації при перебоях із живленням; </a:t>
          </a:r>
        </a:p>
      </dgm:t>
    </dgm:pt>
    <dgm:pt modelId="{5E8F67A9-21F2-46AB-A6F9-88F108C388A5}" type="parTrans" cxnId="{F016A430-B85D-42CA-A1A6-698AC5C8B2C6}">
      <dgm:prSet/>
      <dgm:spPr/>
      <dgm:t>
        <a:bodyPr/>
        <a:lstStyle/>
        <a:p>
          <a:endParaRPr lang="uk-UA"/>
        </a:p>
      </dgm:t>
    </dgm:pt>
    <dgm:pt modelId="{55A4C458-6066-4D30-ACFD-4D0CAB21ADA3}" type="sibTrans" cxnId="{F016A430-B85D-42CA-A1A6-698AC5C8B2C6}">
      <dgm:prSet/>
      <dgm:spPr/>
      <dgm:t>
        <a:bodyPr/>
        <a:lstStyle/>
        <a:p>
          <a:endParaRPr lang="uk-UA"/>
        </a:p>
      </dgm:t>
    </dgm:pt>
    <dgm:pt modelId="{1C2C77AE-6894-4C95-BE0D-A43D52824773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видача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інформації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з каналу К.8–232 на ІВМ РС по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запиту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 </a:t>
          </a:r>
        </a:p>
      </dgm:t>
    </dgm:pt>
    <dgm:pt modelId="{CC653B9C-290C-47ED-AD9D-E03745B3A8D8}" type="parTrans" cxnId="{FA9EF813-B291-4B07-BCC3-8EFAA4F457BF}">
      <dgm:prSet/>
      <dgm:spPr/>
      <dgm:t>
        <a:bodyPr/>
        <a:lstStyle/>
        <a:p>
          <a:endParaRPr lang="uk-UA"/>
        </a:p>
      </dgm:t>
    </dgm:pt>
    <dgm:pt modelId="{D028C8E2-8B1F-4243-8491-38212BDCAE65}" type="sibTrans" cxnId="{FA9EF813-B291-4B07-BCC3-8EFAA4F457BF}">
      <dgm:prSet/>
      <dgm:spPr/>
      <dgm:t>
        <a:bodyPr/>
        <a:lstStyle/>
        <a:p>
          <a:endParaRPr lang="uk-UA"/>
        </a:p>
      </dgm:t>
    </dgm:pt>
    <dgm:pt modelId="{937C1554-77AA-41E3-865F-8A1629FF6954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обмін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інформацією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по модемному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зв'язку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із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зовнішніми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користувачами</a:t>
          </a:r>
          <a:endParaRPr lang="ru-RU" b="0" i="0" u="none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CA1369-7291-4E75-8460-3EC13BC39DB0}" type="parTrans" cxnId="{4107DBC7-9D49-4979-AAC4-D095B5C47C84}">
      <dgm:prSet/>
      <dgm:spPr/>
      <dgm:t>
        <a:bodyPr/>
        <a:lstStyle/>
        <a:p>
          <a:endParaRPr lang="uk-UA"/>
        </a:p>
      </dgm:t>
    </dgm:pt>
    <dgm:pt modelId="{7B8A21FB-4005-41AA-9675-EE84E349E1DA}" type="sibTrans" cxnId="{4107DBC7-9D49-4979-AAC4-D095B5C47C84}">
      <dgm:prSet/>
      <dgm:spPr/>
      <dgm:t>
        <a:bodyPr/>
        <a:lstStyle/>
        <a:p>
          <a:endParaRPr lang="uk-UA"/>
        </a:p>
      </dgm:t>
    </dgm:pt>
    <dgm:pt modelId="{0AD119B7-8B5F-401A-8C6E-6DB169EA1D99}" type="pres">
      <dgm:prSet presAssocID="{CB3AAFB9-59E3-40FF-9989-D3B787317B07}" presName="Name0" presStyleCnt="0">
        <dgm:presLayoutVars>
          <dgm:chMax val="7"/>
          <dgm:chPref val="7"/>
          <dgm:dir/>
        </dgm:presLayoutVars>
      </dgm:prSet>
      <dgm:spPr/>
    </dgm:pt>
    <dgm:pt modelId="{2DDED7A9-A3B0-4FB7-A5E7-BBE88426A2FC}" type="pres">
      <dgm:prSet presAssocID="{CB3AAFB9-59E3-40FF-9989-D3B787317B07}" presName="Name1" presStyleCnt="0"/>
      <dgm:spPr/>
    </dgm:pt>
    <dgm:pt modelId="{26301CB7-272E-4964-AE17-44188CED3DA2}" type="pres">
      <dgm:prSet presAssocID="{CB3AAFB9-59E3-40FF-9989-D3B787317B07}" presName="cycle" presStyleCnt="0"/>
      <dgm:spPr/>
    </dgm:pt>
    <dgm:pt modelId="{1C3A1117-555E-4100-9D59-44D8C0CF23DA}" type="pres">
      <dgm:prSet presAssocID="{CB3AAFB9-59E3-40FF-9989-D3B787317B07}" presName="srcNode" presStyleLbl="node1" presStyleIdx="0" presStyleCnt="5"/>
      <dgm:spPr/>
    </dgm:pt>
    <dgm:pt modelId="{9E1A8213-CF59-4501-A50D-31DB37798307}" type="pres">
      <dgm:prSet presAssocID="{CB3AAFB9-59E3-40FF-9989-D3B787317B07}" presName="conn" presStyleLbl="parChTrans1D2" presStyleIdx="0" presStyleCnt="1"/>
      <dgm:spPr/>
    </dgm:pt>
    <dgm:pt modelId="{1F1E2294-4C6D-421F-8664-607144734963}" type="pres">
      <dgm:prSet presAssocID="{CB3AAFB9-59E3-40FF-9989-D3B787317B07}" presName="extraNode" presStyleLbl="node1" presStyleIdx="0" presStyleCnt="5"/>
      <dgm:spPr/>
    </dgm:pt>
    <dgm:pt modelId="{1F33B89F-E091-404D-9ABA-AE2577FEB25F}" type="pres">
      <dgm:prSet presAssocID="{CB3AAFB9-59E3-40FF-9989-D3B787317B07}" presName="dstNode" presStyleLbl="node1" presStyleIdx="0" presStyleCnt="5"/>
      <dgm:spPr/>
    </dgm:pt>
    <dgm:pt modelId="{8B72E1CA-210F-44BB-A4F2-6051DA779A6D}" type="pres">
      <dgm:prSet presAssocID="{729CF257-34F7-4650-B632-8BA89C7A6B9A}" presName="text_1" presStyleLbl="node1" presStyleIdx="0" presStyleCnt="5">
        <dgm:presLayoutVars>
          <dgm:bulletEnabled val="1"/>
        </dgm:presLayoutVars>
      </dgm:prSet>
      <dgm:spPr/>
    </dgm:pt>
    <dgm:pt modelId="{6AB91337-A486-400B-83AF-AAF129CF2BD2}" type="pres">
      <dgm:prSet presAssocID="{729CF257-34F7-4650-B632-8BA89C7A6B9A}" presName="accent_1" presStyleCnt="0"/>
      <dgm:spPr/>
    </dgm:pt>
    <dgm:pt modelId="{877492D0-5377-43F9-B81E-DBEE89F2E8FB}" type="pres">
      <dgm:prSet presAssocID="{729CF257-34F7-4650-B632-8BA89C7A6B9A}" presName="accentRepeatNode" presStyleLbl="solidFgAcc1" presStyleIdx="0" presStyleCnt="5"/>
      <dgm:spPr/>
    </dgm:pt>
    <dgm:pt modelId="{1AEC7E85-FBD8-41B1-89F5-3ADD873F9667}" type="pres">
      <dgm:prSet presAssocID="{E8CF9973-6C92-4F82-880A-6E48CDDB3A75}" presName="text_2" presStyleLbl="node1" presStyleIdx="1" presStyleCnt="5">
        <dgm:presLayoutVars>
          <dgm:bulletEnabled val="1"/>
        </dgm:presLayoutVars>
      </dgm:prSet>
      <dgm:spPr/>
    </dgm:pt>
    <dgm:pt modelId="{6EE8263E-4EAA-4EEE-A186-0618513780B8}" type="pres">
      <dgm:prSet presAssocID="{E8CF9973-6C92-4F82-880A-6E48CDDB3A75}" presName="accent_2" presStyleCnt="0"/>
      <dgm:spPr/>
    </dgm:pt>
    <dgm:pt modelId="{541713DD-09D2-460D-858F-9CBB51483E93}" type="pres">
      <dgm:prSet presAssocID="{E8CF9973-6C92-4F82-880A-6E48CDDB3A75}" presName="accentRepeatNode" presStyleLbl="solidFgAcc1" presStyleIdx="1" presStyleCnt="5"/>
      <dgm:spPr/>
    </dgm:pt>
    <dgm:pt modelId="{D70D527D-792D-4B32-8948-34138E44D95A}" type="pres">
      <dgm:prSet presAssocID="{1CEDC917-78BA-4496-9CD7-FFCC1A3431BC}" presName="text_3" presStyleLbl="node1" presStyleIdx="2" presStyleCnt="5">
        <dgm:presLayoutVars>
          <dgm:bulletEnabled val="1"/>
        </dgm:presLayoutVars>
      </dgm:prSet>
      <dgm:spPr/>
    </dgm:pt>
    <dgm:pt modelId="{41536134-124E-4058-B69A-C6F19EEDDE68}" type="pres">
      <dgm:prSet presAssocID="{1CEDC917-78BA-4496-9CD7-FFCC1A3431BC}" presName="accent_3" presStyleCnt="0"/>
      <dgm:spPr/>
    </dgm:pt>
    <dgm:pt modelId="{9235AC62-C8AD-44D0-BB16-7DCF00864CE5}" type="pres">
      <dgm:prSet presAssocID="{1CEDC917-78BA-4496-9CD7-FFCC1A3431BC}" presName="accentRepeatNode" presStyleLbl="solidFgAcc1" presStyleIdx="2" presStyleCnt="5"/>
      <dgm:spPr/>
    </dgm:pt>
    <dgm:pt modelId="{8C09404E-5BD8-471F-B6DF-E99A137BB20C}" type="pres">
      <dgm:prSet presAssocID="{1C2C77AE-6894-4C95-BE0D-A43D52824773}" presName="text_4" presStyleLbl="node1" presStyleIdx="3" presStyleCnt="5">
        <dgm:presLayoutVars>
          <dgm:bulletEnabled val="1"/>
        </dgm:presLayoutVars>
      </dgm:prSet>
      <dgm:spPr/>
    </dgm:pt>
    <dgm:pt modelId="{2C102BF8-219A-4BCB-9FEA-E70E9A2679D3}" type="pres">
      <dgm:prSet presAssocID="{1C2C77AE-6894-4C95-BE0D-A43D52824773}" presName="accent_4" presStyleCnt="0"/>
      <dgm:spPr/>
    </dgm:pt>
    <dgm:pt modelId="{1D774E88-2A93-4765-8392-C66FF07688E6}" type="pres">
      <dgm:prSet presAssocID="{1C2C77AE-6894-4C95-BE0D-A43D52824773}" presName="accentRepeatNode" presStyleLbl="solidFgAcc1" presStyleIdx="3" presStyleCnt="5"/>
      <dgm:spPr/>
    </dgm:pt>
    <dgm:pt modelId="{06E81E0C-4127-4609-9F0A-343B95163B77}" type="pres">
      <dgm:prSet presAssocID="{937C1554-77AA-41E3-865F-8A1629FF6954}" presName="text_5" presStyleLbl="node1" presStyleIdx="4" presStyleCnt="5">
        <dgm:presLayoutVars>
          <dgm:bulletEnabled val="1"/>
        </dgm:presLayoutVars>
      </dgm:prSet>
      <dgm:spPr/>
    </dgm:pt>
    <dgm:pt modelId="{20D99C1B-12DD-4B22-A7BB-ED27E246A8ED}" type="pres">
      <dgm:prSet presAssocID="{937C1554-77AA-41E3-865F-8A1629FF6954}" presName="accent_5" presStyleCnt="0"/>
      <dgm:spPr/>
    </dgm:pt>
    <dgm:pt modelId="{9AE36542-1414-44B2-BB14-2A4C121C62EF}" type="pres">
      <dgm:prSet presAssocID="{937C1554-77AA-41E3-865F-8A1629FF6954}" presName="accentRepeatNode" presStyleLbl="solidFgAcc1" presStyleIdx="4" presStyleCnt="5"/>
      <dgm:spPr/>
    </dgm:pt>
  </dgm:ptLst>
  <dgm:cxnLst>
    <dgm:cxn modelId="{856C540E-95A0-4AB7-BDCF-7A96A2EA5BC0}" type="presOf" srcId="{729CF257-34F7-4650-B632-8BA89C7A6B9A}" destId="{8B72E1CA-210F-44BB-A4F2-6051DA779A6D}" srcOrd="0" destOrd="0" presId="urn:microsoft.com/office/officeart/2008/layout/VerticalCurvedList"/>
    <dgm:cxn modelId="{FA9EF813-B291-4B07-BCC3-8EFAA4F457BF}" srcId="{CB3AAFB9-59E3-40FF-9989-D3B787317B07}" destId="{1C2C77AE-6894-4C95-BE0D-A43D52824773}" srcOrd="3" destOrd="0" parTransId="{CC653B9C-290C-47ED-AD9D-E03745B3A8D8}" sibTransId="{D028C8E2-8B1F-4243-8491-38212BDCAE65}"/>
    <dgm:cxn modelId="{F016A430-B85D-42CA-A1A6-698AC5C8B2C6}" srcId="{CB3AAFB9-59E3-40FF-9989-D3B787317B07}" destId="{1CEDC917-78BA-4496-9CD7-FFCC1A3431BC}" srcOrd="2" destOrd="0" parTransId="{5E8F67A9-21F2-46AB-A6F9-88F108C388A5}" sibTransId="{55A4C458-6066-4D30-ACFD-4D0CAB21ADA3}"/>
    <dgm:cxn modelId="{AAA68D51-3516-4898-88DF-EF9ABBACEAAD}" type="presOf" srcId="{CB3AAFB9-59E3-40FF-9989-D3B787317B07}" destId="{0AD119B7-8B5F-401A-8C6E-6DB169EA1D99}" srcOrd="0" destOrd="0" presId="urn:microsoft.com/office/officeart/2008/layout/VerticalCurvedList"/>
    <dgm:cxn modelId="{43818984-F587-4F47-946C-61CDCF8AEAF1}" srcId="{CB3AAFB9-59E3-40FF-9989-D3B787317B07}" destId="{729CF257-34F7-4650-B632-8BA89C7A6B9A}" srcOrd="0" destOrd="0" parTransId="{6D10BD32-0F45-4784-86C8-1246EC695CBC}" sibTransId="{2B8CB49E-2A82-41DB-94E1-B5C8E5F6C8F5}"/>
    <dgm:cxn modelId="{6384628C-E224-415E-B2B8-E773AAD53131}" type="presOf" srcId="{1CEDC917-78BA-4496-9CD7-FFCC1A3431BC}" destId="{D70D527D-792D-4B32-8948-34138E44D95A}" srcOrd="0" destOrd="0" presId="urn:microsoft.com/office/officeart/2008/layout/VerticalCurvedList"/>
    <dgm:cxn modelId="{B7FAD79C-174C-4587-A8F3-0800A78349ED}" type="presOf" srcId="{E8CF9973-6C92-4F82-880A-6E48CDDB3A75}" destId="{1AEC7E85-FBD8-41B1-89F5-3ADD873F9667}" srcOrd="0" destOrd="0" presId="urn:microsoft.com/office/officeart/2008/layout/VerticalCurvedList"/>
    <dgm:cxn modelId="{006A0BB4-D384-4A01-ACF6-47D1A402A68A}" type="presOf" srcId="{1C2C77AE-6894-4C95-BE0D-A43D52824773}" destId="{8C09404E-5BD8-471F-B6DF-E99A137BB20C}" srcOrd="0" destOrd="0" presId="urn:microsoft.com/office/officeart/2008/layout/VerticalCurvedList"/>
    <dgm:cxn modelId="{6843F9B4-FAEE-44E5-9ED1-0C2A1E0D7208}" type="presOf" srcId="{937C1554-77AA-41E3-865F-8A1629FF6954}" destId="{06E81E0C-4127-4609-9F0A-343B95163B77}" srcOrd="0" destOrd="0" presId="urn:microsoft.com/office/officeart/2008/layout/VerticalCurvedList"/>
    <dgm:cxn modelId="{4107DBC7-9D49-4979-AAC4-D095B5C47C84}" srcId="{CB3AAFB9-59E3-40FF-9989-D3B787317B07}" destId="{937C1554-77AA-41E3-865F-8A1629FF6954}" srcOrd="4" destOrd="0" parTransId="{24CA1369-7291-4E75-8460-3EC13BC39DB0}" sibTransId="{7B8A21FB-4005-41AA-9675-EE84E349E1DA}"/>
    <dgm:cxn modelId="{A5B36BDE-494C-4BB3-B046-CED78FF0272D}" srcId="{CB3AAFB9-59E3-40FF-9989-D3B787317B07}" destId="{E8CF9973-6C92-4F82-880A-6E48CDDB3A75}" srcOrd="1" destOrd="0" parTransId="{E8E7E627-179D-45F4-A436-47887A07DC75}" sibTransId="{EED8D1F7-5092-4CD5-8104-FBEBDABECDED}"/>
    <dgm:cxn modelId="{7FECC6E3-C00B-4CD4-813C-5C1E9E536196}" type="presOf" srcId="{2B8CB49E-2A82-41DB-94E1-B5C8E5F6C8F5}" destId="{9E1A8213-CF59-4501-A50D-31DB37798307}" srcOrd="0" destOrd="0" presId="urn:microsoft.com/office/officeart/2008/layout/VerticalCurvedList"/>
    <dgm:cxn modelId="{3B1D2DE2-F66A-435F-B4F6-E5789ACD982D}" type="presParOf" srcId="{0AD119B7-8B5F-401A-8C6E-6DB169EA1D99}" destId="{2DDED7A9-A3B0-4FB7-A5E7-BBE88426A2FC}" srcOrd="0" destOrd="0" presId="urn:microsoft.com/office/officeart/2008/layout/VerticalCurvedList"/>
    <dgm:cxn modelId="{C33880C2-5EFA-4B72-8E41-4AD09EE90557}" type="presParOf" srcId="{2DDED7A9-A3B0-4FB7-A5E7-BBE88426A2FC}" destId="{26301CB7-272E-4964-AE17-44188CED3DA2}" srcOrd="0" destOrd="0" presId="urn:microsoft.com/office/officeart/2008/layout/VerticalCurvedList"/>
    <dgm:cxn modelId="{AC331A7C-D764-4BE6-AE8E-B2DD61BA9FAF}" type="presParOf" srcId="{26301CB7-272E-4964-AE17-44188CED3DA2}" destId="{1C3A1117-555E-4100-9D59-44D8C0CF23DA}" srcOrd="0" destOrd="0" presId="urn:microsoft.com/office/officeart/2008/layout/VerticalCurvedList"/>
    <dgm:cxn modelId="{131BB76A-1F1D-4ADE-9C6F-95033449AACF}" type="presParOf" srcId="{26301CB7-272E-4964-AE17-44188CED3DA2}" destId="{9E1A8213-CF59-4501-A50D-31DB37798307}" srcOrd="1" destOrd="0" presId="urn:microsoft.com/office/officeart/2008/layout/VerticalCurvedList"/>
    <dgm:cxn modelId="{AEF300E2-D459-4D87-A7AD-E95152AD0BCC}" type="presParOf" srcId="{26301CB7-272E-4964-AE17-44188CED3DA2}" destId="{1F1E2294-4C6D-421F-8664-607144734963}" srcOrd="2" destOrd="0" presId="urn:microsoft.com/office/officeart/2008/layout/VerticalCurvedList"/>
    <dgm:cxn modelId="{BC5A7B22-345E-4B28-97CE-6C69EB0EB857}" type="presParOf" srcId="{26301CB7-272E-4964-AE17-44188CED3DA2}" destId="{1F33B89F-E091-404D-9ABA-AE2577FEB25F}" srcOrd="3" destOrd="0" presId="urn:microsoft.com/office/officeart/2008/layout/VerticalCurvedList"/>
    <dgm:cxn modelId="{C67DD293-58CB-4D85-8671-11C111CC0DA1}" type="presParOf" srcId="{2DDED7A9-A3B0-4FB7-A5E7-BBE88426A2FC}" destId="{8B72E1CA-210F-44BB-A4F2-6051DA779A6D}" srcOrd="1" destOrd="0" presId="urn:microsoft.com/office/officeart/2008/layout/VerticalCurvedList"/>
    <dgm:cxn modelId="{7FE6AC36-9E05-4307-90A4-7C059731956E}" type="presParOf" srcId="{2DDED7A9-A3B0-4FB7-A5E7-BBE88426A2FC}" destId="{6AB91337-A486-400B-83AF-AAF129CF2BD2}" srcOrd="2" destOrd="0" presId="urn:microsoft.com/office/officeart/2008/layout/VerticalCurvedList"/>
    <dgm:cxn modelId="{EA0ED649-AA47-4F1F-8774-AE872398F1AB}" type="presParOf" srcId="{6AB91337-A486-400B-83AF-AAF129CF2BD2}" destId="{877492D0-5377-43F9-B81E-DBEE89F2E8FB}" srcOrd="0" destOrd="0" presId="urn:microsoft.com/office/officeart/2008/layout/VerticalCurvedList"/>
    <dgm:cxn modelId="{32FA9629-CA78-4C8D-B40B-40A70E38274C}" type="presParOf" srcId="{2DDED7A9-A3B0-4FB7-A5E7-BBE88426A2FC}" destId="{1AEC7E85-FBD8-41B1-89F5-3ADD873F9667}" srcOrd="3" destOrd="0" presId="urn:microsoft.com/office/officeart/2008/layout/VerticalCurvedList"/>
    <dgm:cxn modelId="{C5CB80E7-B1E4-44F3-B4C8-4333534B451D}" type="presParOf" srcId="{2DDED7A9-A3B0-4FB7-A5E7-BBE88426A2FC}" destId="{6EE8263E-4EAA-4EEE-A186-0618513780B8}" srcOrd="4" destOrd="0" presId="urn:microsoft.com/office/officeart/2008/layout/VerticalCurvedList"/>
    <dgm:cxn modelId="{30543604-D20F-4E02-AECB-1D41DB6039B1}" type="presParOf" srcId="{6EE8263E-4EAA-4EEE-A186-0618513780B8}" destId="{541713DD-09D2-460D-858F-9CBB51483E93}" srcOrd="0" destOrd="0" presId="urn:microsoft.com/office/officeart/2008/layout/VerticalCurvedList"/>
    <dgm:cxn modelId="{57337712-C157-4255-AD46-B3C1F10C6EEA}" type="presParOf" srcId="{2DDED7A9-A3B0-4FB7-A5E7-BBE88426A2FC}" destId="{D70D527D-792D-4B32-8948-34138E44D95A}" srcOrd="5" destOrd="0" presId="urn:microsoft.com/office/officeart/2008/layout/VerticalCurvedList"/>
    <dgm:cxn modelId="{6E3EC2A2-4580-48D0-8D05-25AA5EA4B452}" type="presParOf" srcId="{2DDED7A9-A3B0-4FB7-A5E7-BBE88426A2FC}" destId="{41536134-124E-4058-B69A-C6F19EEDDE68}" srcOrd="6" destOrd="0" presId="urn:microsoft.com/office/officeart/2008/layout/VerticalCurvedList"/>
    <dgm:cxn modelId="{1B5C445B-530F-4C48-A390-840EBD56FD2A}" type="presParOf" srcId="{41536134-124E-4058-B69A-C6F19EEDDE68}" destId="{9235AC62-C8AD-44D0-BB16-7DCF00864CE5}" srcOrd="0" destOrd="0" presId="urn:microsoft.com/office/officeart/2008/layout/VerticalCurvedList"/>
    <dgm:cxn modelId="{1D18FBC2-E0F5-4160-A460-411CBDF1997E}" type="presParOf" srcId="{2DDED7A9-A3B0-4FB7-A5E7-BBE88426A2FC}" destId="{8C09404E-5BD8-471F-B6DF-E99A137BB20C}" srcOrd="7" destOrd="0" presId="urn:microsoft.com/office/officeart/2008/layout/VerticalCurvedList"/>
    <dgm:cxn modelId="{FB8F388E-E60E-4E1E-9896-A3989D8CCEAA}" type="presParOf" srcId="{2DDED7A9-A3B0-4FB7-A5E7-BBE88426A2FC}" destId="{2C102BF8-219A-4BCB-9FEA-E70E9A2679D3}" srcOrd="8" destOrd="0" presId="urn:microsoft.com/office/officeart/2008/layout/VerticalCurvedList"/>
    <dgm:cxn modelId="{00E3C536-8073-4526-BD5A-7D5B51BD815E}" type="presParOf" srcId="{2C102BF8-219A-4BCB-9FEA-E70E9A2679D3}" destId="{1D774E88-2A93-4765-8392-C66FF07688E6}" srcOrd="0" destOrd="0" presId="urn:microsoft.com/office/officeart/2008/layout/VerticalCurvedList"/>
    <dgm:cxn modelId="{F63D0C89-178E-432E-B74C-5CA55320EF03}" type="presParOf" srcId="{2DDED7A9-A3B0-4FB7-A5E7-BBE88426A2FC}" destId="{06E81E0C-4127-4609-9F0A-343B95163B77}" srcOrd="9" destOrd="0" presId="urn:microsoft.com/office/officeart/2008/layout/VerticalCurvedList"/>
    <dgm:cxn modelId="{B5156FF3-D050-43C0-BA6F-5F8209F77288}" type="presParOf" srcId="{2DDED7A9-A3B0-4FB7-A5E7-BBE88426A2FC}" destId="{20D99C1B-12DD-4B22-A7BB-ED27E246A8ED}" srcOrd="10" destOrd="0" presId="urn:microsoft.com/office/officeart/2008/layout/VerticalCurvedList"/>
    <dgm:cxn modelId="{E637D4D6-CF5D-4AAB-BA0B-6D6C225E4ECB}" type="presParOf" srcId="{20D99C1B-12DD-4B22-A7BB-ED27E246A8ED}" destId="{9AE36542-1414-44B2-BB14-2A4C121C62E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C07D856-BBFF-422C-86B8-B28960E427E6}" type="doc">
      <dgm:prSet loTypeId="urn:microsoft.com/office/officeart/2005/8/layout/list1" loCatId="list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uk-UA"/>
        </a:p>
      </dgm:t>
    </dgm:pt>
    <dgm:pt modelId="{1DA5A84C-AFA6-4354-B155-E1BCF273B629}">
      <dgm:prSet phldrT="[Текст]"/>
      <dgm:spPr/>
      <dgm:t>
        <a:bodyPr/>
        <a:lstStyle/>
        <a:p>
          <a:r>
            <a:rPr lang="ru-RU" b="0" i="0" u="non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–загальна екологічна характеристика (атмосферне повітря, водойми, фунт, санітарно–епідеміологічні умови тощо); </a:t>
          </a:r>
          <a:endParaRPr lang="uk-UA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D4F0A19-5EEC-4B96-B7E2-3C46278BF617}" type="parTrans" cxnId="{67E503FE-191F-4056-9A6B-E6CFBBA00FA8}">
      <dgm:prSet/>
      <dgm:spPr/>
      <dgm:t>
        <a:bodyPr/>
        <a:lstStyle/>
        <a:p>
          <a:endParaRPr lang="uk-UA"/>
        </a:p>
      </dgm:t>
    </dgm:pt>
    <dgm:pt modelId="{5E245DE4-BFD9-423A-87E3-BFF60B5E5034}" type="sibTrans" cxnId="{67E503FE-191F-4056-9A6B-E6CFBBA00FA8}">
      <dgm:prSet/>
      <dgm:spPr/>
      <dgm:t>
        <a:bodyPr/>
        <a:lstStyle/>
        <a:p>
          <a:endParaRPr lang="uk-UA"/>
        </a:p>
      </dgm:t>
    </dgm:pt>
    <dgm:pt modelId="{739F38A7-0560-499C-BE56-442FB5202610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джерела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негативного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впливу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навколишнє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середовище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викиди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скиди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тверді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відходи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тощо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); </a:t>
          </a:r>
        </a:p>
      </dgm:t>
    </dgm:pt>
    <dgm:pt modelId="{2822B5FC-A0E5-455C-9BD8-EBF22E2AB9C7}" type="parTrans" cxnId="{03E66918-A23A-4851-A230-6A29961C612B}">
      <dgm:prSet/>
      <dgm:spPr/>
      <dgm:t>
        <a:bodyPr/>
        <a:lstStyle/>
        <a:p>
          <a:endParaRPr lang="uk-UA"/>
        </a:p>
      </dgm:t>
    </dgm:pt>
    <dgm:pt modelId="{86949FD0-E6A9-4589-85A5-B370D2E877A9}" type="sibTrans" cxnId="{03E66918-A23A-4851-A230-6A29961C612B}">
      <dgm:prSet/>
      <dgm:spPr/>
      <dgm:t>
        <a:bodyPr/>
        <a:lstStyle/>
        <a:p>
          <a:endParaRPr lang="uk-UA"/>
        </a:p>
      </dgm:t>
    </dgm:pt>
    <dgm:pt modelId="{153A241E-59F7-4B69-896D-DA7187FF5E2D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зонування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територій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об'єкти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виробничого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призначення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селітебні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території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адміністративні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будинки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тощо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); </a:t>
          </a:r>
        </a:p>
      </dgm:t>
    </dgm:pt>
    <dgm:pt modelId="{B343F79B-1EA8-48A1-93E0-F8120715DE47}" type="parTrans" cxnId="{5130CAE3-5510-461F-A5AC-C27D1F093A53}">
      <dgm:prSet/>
      <dgm:spPr/>
      <dgm:t>
        <a:bodyPr/>
        <a:lstStyle/>
        <a:p>
          <a:endParaRPr lang="uk-UA"/>
        </a:p>
      </dgm:t>
    </dgm:pt>
    <dgm:pt modelId="{FFE7318D-EC03-413B-942A-69C3B002B207}" type="sibTrans" cxnId="{5130CAE3-5510-461F-A5AC-C27D1F093A53}">
      <dgm:prSet/>
      <dgm:spPr/>
      <dgm:t>
        <a:bodyPr/>
        <a:lstStyle/>
        <a:p>
          <a:endParaRPr lang="uk-UA"/>
        </a:p>
      </dgm:t>
    </dgm:pt>
    <dgm:pt modelId="{DD8D143B-6953-4CD5-8970-515013D667AA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систему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охоронних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територій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пам'ятники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історії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й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архітектури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водоохоронні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зони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тощо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); </a:t>
          </a:r>
        </a:p>
      </dgm:t>
    </dgm:pt>
    <dgm:pt modelId="{75A56116-500C-474D-99EF-5FF2CB4855E5}" type="parTrans" cxnId="{F69C2A19-5421-4E81-8547-52A6C6BE2111}">
      <dgm:prSet/>
      <dgm:spPr/>
      <dgm:t>
        <a:bodyPr/>
        <a:lstStyle/>
        <a:p>
          <a:endParaRPr lang="uk-UA"/>
        </a:p>
      </dgm:t>
    </dgm:pt>
    <dgm:pt modelId="{1AD95E1E-E582-44F7-AD5A-6C618A2CFCDA}" type="sibTrans" cxnId="{F69C2A19-5421-4E81-8547-52A6C6BE2111}">
      <dgm:prSet/>
      <dgm:spPr/>
      <dgm:t>
        <a:bodyPr/>
        <a:lstStyle/>
        <a:p>
          <a:endParaRPr lang="uk-UA"/>
        </a:p>
      </dgm:t>
    </dgm:pt>
    <dgm:pt modelId="{F5BD9FDF-6D2F-4212-94A8-354AD50A5DE5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uk-UA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інженерно–технічні і транспортні комунікації (магістралі наземного і підземного видів транспорту, теплотраси, лінії електропередачі тощо); </a:t>
          </a:r>
        </a:p>
      </dgm:t>
    </dgm:pt>
    <dgm:pt modelId="{EA0CFFAC-59D0-4FDA-A840-B9D689B25544}" type="parTrans" cxnId="{6F2E11A5-D2EF-43D2-8183-424868F4ACAF}">
      <dgm:prSet/>
      <dgm:spPr/>
      <dgm:t>
        <a:bodyPr/>
        <a:lstStyle/>
        <a:p>
          <a:endParaRPr lang="uk-UA"/>
        </a:p>
      </dgm:t>
    </dgm:pt>
    <dgm:pt modelId="{944BDA39-5C24-44B6-8EA0-9A7A473F2328}" type="sibTrans" cxnId="{6F2E11A5-D2EF-43D2-8183-424868F4ACAF}">
      <dgm:prSet/>
      <dgm:spPr/>
      <dgm:t>
        <a:bodyPr/>
        <a:lstStyle/>
        <a:p>
          <a:endParaRPr lang="uk-UA"/>
        </a:p>
      </dgm:t>
    </dgm:pt>
    <dgm:pt modelId="{7CA0E9F1-ECE8-4E7B-9E7A-34BCBAC3F7CC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b="0" i="0" u="non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охорона здоров'я і соціально–побутові умови; </a:t>
          </a:r>
        </a:p>
      </dgm:t>
    </dgm:pt>
    <dgm:pt modelId="{8B83D98D-CF9F-403D-8E30-6F1AB0150806}" type="parTrans" cxnId="{5CC47AC2-BBC4-4FE3-9EFE-0AAAF3789F32}">
      <dgm:prSet/>
      <dgm:spPr/>
      <dgm:t>
        <a:bodyPr/>
        <a:lstStyle/>
        <a:p>
          <a:endParaRPr lang="uk-UA"/>
        </a:p>
      </dgm:t>
    </dgm:pt>
    <dgm:pt modelId="{EE7ED5AB-4CEC-4088-8C44-678ECDED3C9A}" type="sibTrans" cxnId="{5CC47AC2-BBC4-4FE3-9EFE-0AAAF3789F32}">
      <dgm:prSet/>
      <dgm:spPr/>
      <dgm:t>
        <a:bodyPr/>
        <a:lstStyle/>
        <a:p>
          <a:endParaRPr lang="uk-UA"/>
        </a:p>
      </dgm:t>
    </dgm:pt>
    <dgm:pt modelId="{AFC7F38A-4531-4357-8A7D-233B6EA78BAD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нормативні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правові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документи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 </a:t>
          </a:r>
        </a:p>
      </dgm:t>
    </dgm:pt>
    <dgm:pt modelId="{E932BC7B-B991-45EC-89A5-F056FCAD452C}" type="parTrans" cxnId="{B5CFF585-9F24-458F-89EB-64B2E1F86916}">
      <dgm:prSet/>
      <dgm:spPr/>
      <dgm:t>
        <a:bodyPr/>
        <a:lstStyle/>
        <a:p>
          <a:endParaRPr lang="uk-UA"/>
        </a:p>
      </dgm:t>
    </dgm:pt>
    <dgm:pt modelId="{933C09C5-AFEC-4D69-B418-11E561A15043}" type="sibTrans" cxnId="{B5CFF585-9F24-458F-89EB-64B2E1F86916}">
      <dgm:prSet/>
      <dgm:spPr/>
      <dgm:t>
        <a:bodyPr/>
        <a:lstStyle/>
        <a:p>
          <a:endParaRPr lang="uk-UA"/>
        </a:p>
      </dgm:t>
    </dgm:pt>
    <dgm:pt modelId="{C5F9870C-5CE8-4064-BE3F-FA6333E01133}">
      <dgm:prSet/>
      <dgm:spPr/>
      <dgm:t>
        <a:bodyPr/>
        <a:lstStyle/>
        <a:p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перспективи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розвитку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регіону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69A7D3D7-D3BF-403C-B4D6-B34C32D03FFD}" type="parTrans" cxnId="{95907191-8067-44B3-B967-C5884E25D5DA}">
      <dgm:prSet/>
      <dgm:spPr/>
      <dgm:t>
        <a:bodyPr/>
        <a:lstStyle/>
        <a:p>
          <a:endParaRPr lang="uk-UA"/>
        </a:p>
      </dgm:t>
    </dgm:pt>
    <dgm:pt modelId="{1EDF5222-A9E8-40B8-BA90-58D23D80C21D}" type="sibTrans" cxnId="{95907191-8067-44B3-B967-C5884E25D5DA}">
      <dgm:prSet/>
      <dgm:spPr/>
      <dgm:t>
        <a:bodyPr/>
        <a:lstStyle/>
        <a:p>
          <a:endParaRPr lang="uk-UA"/>
        </a:p>
      </dgm:t>
    </dgm:pt>
    <dgm:pt modelId="{19BC1334-0AC0-4E11-8FD2-26BADF510A4A}" type="pres">
      <dgm:prSet presAssocID="{CC07D856-BBFF-422C-86B8-B28960E427E6}" presName="linear" presStyleCnt="0">
        <dgm:presLayoutVars>
          <dgm:dir/>
          <dgm:animLvl val="lvl"/>
          <dgm:resizeHandles val="exact"/>
        </dgm:presLayoutVars>
      </dgm:prSet>
      <dgm:spPr/>
    </dgm:pt>
    <dgm:pt modelId="{5774F9E2-7110-440C-A01B-C739FF3FE23A}" type="pres">
      <dgm:prSet presAssocID="{1DA5A84C-AFA6-4354-B155-E1BCF273B629}" presName="parentLin" presStyleCnt="0"/>
      <dgm:spPr/>
    </dgm:pt>
    <dgm:pt modelId="{016DB52B-35E8-4CAA-A64B-BA81B71B542C}" type="pres">
      <dgm:prSet presAssocID="{1DA5A84C-AFA6-4354-B155-E1BCF273B629}" presName="parentLeftMargin" presStyleLbl="node1" presStyleIdx="0" presStyleCnt="8"/>
      <dgm:spPr/>
    </dgm:pt>
    <dgm:pt modelId="{7044A782-01C5-4334-9431-8430485EE73A}" type="pres">
      <dgm:prSet presAssocID="{1DA5A84C-AFA6-4354-B155-E1BCF273B629}" presName="parentText" presStyleLbl="node1" presStyleIdx="0" presStyleCnt="8" custScaleX="115488">
        <dgm:presLayoutVars>
          <dgm:chMax val="0"/>
          <dgm:bulletEnabled val="1"/>
        </dgm:presLayoutVars>
      </dgm:prSet>
      <dgm:spPr/>
    </dgm:pt>
    <dgm:pt modelId="{AEF7F0FA-FBF2-42E9-A057-CB865A6D39C2}" type="pres">
      <dgm:prSet presAssocID="{1DA5A84C-AFA6-4354-B155-E1BCF273B629}" presName="negativeSpace" presStyleCnt="0"/>
      <dgm:spPr/>
    </dgm:pt>
    <dgm:pt modelId="{ADA4C67D-5748-44F5-A782-9FCDCDFE6749}" type="pres">
      <dgm:prSet presAssocID="{1DA5A84C-AFA6-4354-B155-E1BCF273B629}" presName="childText" presStyleLbl="conFgAcc1" presStyleIdx="0" presStyleCnt="8">
        <dgm:presLayoutVars>
          <dgm:bulletEnabled val="1"/>
        </dgm:presLayoutVars>
      </dgm:prSet>
      <dgm:spPr/>
    </dgm:pt>
    <dgm:pt modelId="{62DAAF78-F740-4492-A6BD-BB46B916E9D9}" type="pres">
      <dgm:prSet presAssocID="{5E245DE4-BFD9-423A-87E3-BFF60B5E5034}" presName="spaceBetweenRectangles" presStyleCnt="0"/>
      <dgm:spPr/>
    </dgm:pt>
    <dgm:pt modelId="{FDFA5204-4F09-4D33-9380-20688A81F796}" type="pres">
      <dgm:prSet presAssocID="{739F38A7-0560-499C-BE56-442FB5202610}" presName="parentLin" presStyleCnt="0"/>
      <dgm:spPr/>
    </dgm:pt>
    <dgm:pt modelId="{E9553E13-3F75-49A5-A782-273D0CEFF600}" type="pres">
      <dgm:prSet presAssocID="{739F38A7-0560-499C-BE56-442FB5202610}" presName="parentLeftMargin" presStyleLbl="node1" presStyleIdx="0" presStyleCnt="8"/>
      <dgm:spPr/>
    </dgm:pt>
    <dgm:pt modelId="{150FCF4A-6DC7-49AF-A7DB-704C619F8EAA}" type="pres">
      <dgm:prSet presAssocID="{739F38A7-0560-499C-BE56-442FB5202610}" presName="parentText" presStyleLbl="node1" presStyleIdx="1" presStyleCnt="8" custScaleX="115488">
        <dgm:presLayoutVars>
          <dgm:chMax val="0"/>
          <dgm:bulletEnabled val="1"/>
        </dgm:presLayoutVars>
      </dgm:prSet>
      <dgm:spPr/>
    </dgm:pt>
    <dgm:pt modelId="{10DE8CF3-1363-4A9F-BC5D-7FCA0174B7CA}" type="pres">
      <dgm:prSet presAssocID="{739F38A7-0560-499C-BE56-442FB5202610}" presName="negativeSpace" presStyleCnt="0"/>
      <dgm:spPr/>
    </dgm:pt>
    <dgm:pt modelId="{DA966EF4-179D-4250-A418-ECD6D478EBB7}" type="pres">
      <dgm:prSet presAssocID="{739F38A7-0560-499C-BE56-442FB5202610}" presName="childText" presStyleLbl="conFgAcc1" presStyleIdx="1" presStyleCnt="8">
        <dgm:presLayoutVars>
          <dgm:bulletEnabled val="1"/>
        </dgm:presLayoutVars>
      </dgm:prSet>
      <dgm:spPr/>
    </dgm:pt>
    <dgm:pt modelId="{8DFCF827-306C-489F-A94A-42FC091F50D9}" type="pres">
      <dgm:prSet presAssocID="{86949FD0-E6A9-4589-85A5-B370D2E877A9}" presName="spaceBetweenRectangles" presStyleCnt="0"/>
      <dgm:spPr/>
    </dgm:pt>
    <dgm:pt modelId="{62D9263D-E3D1-4F6B-B093-B124B6189A20}" type="pres">
      <dgm:prSet presAssocID="{153A241E-59F7-4B69-896D-DA7187FF5E2D}" presName="parentLin" presStyleCnt="0"/>
      <dgm:spPr/>
    </dgm:pt>
    <dgm:pt modelId="{63094E48-EDC0-4837-A07F-2914E20BC446}" type="pres">
      <dgm:prSet presAssocID="{153A241E-59F7-4B69-896D-DA7187FF5E2D}" presName="parentLeftMargin" presStyleLbl="node1" presStyleIdx="1" presStyleCnt="8"/>
      <dgm:spPr/>
    </dgm:pt>
    <dgm:pt modelId="{85C54369-C5E6-4220-A8EF-9E24C26FB78A}" type="pres">
      <dgm:prSet presAssocID="{153A241E-59F7-4B69-896D-DA7187FF5E2D}" presName="parentText" presStyleLbl="node1" presStyleIdx="2" presStyleCnt="8" custScaleX="115488">
        <dgm:presLayoutVars>
          <dgm:chMax val="0"/>
          <dgm:bulletEnabled val="1"/>
        </dgm:presLayoutVars>
      </dgm:prSet>
      <dgm:spPr/>
    </dgm:pt>
    <dgm:pt modelId="{05901F4C-6A66-4644-8813-93F3D2A04BCE}" type="pres">
      <dgm:prSet presAssocID="{153A241E-59F7-4B69-896D-DA7187FF5E2D}" presName="negativeSpace" presStyleCnt="0"/>
      <dgm:spPr/>
    </dgm:pt>
    <dgm:pt modelId="{272DFEE2-70C1-4FCB-8BAE-7770C956249F}" type="pres">
      <dgm:prSet presAssocID="{153A241E-59F7-4B69-896D-DA7187FF5E2D}" presName="childText" presStyleLbl="conFgAcc1" presStyleIdx="2" presStyleCnt="8">
        <dgm:presLayoutVars>
          <dgm:bulletEnabled val="1"/>
        </dgm:presLayoutVars>
      </dgm:prSet>
      <dgm:spPr/>
    </dgm:pt>
    <dgm:pt modelId="{10A94D71-15F1-43C4-8001-404451B83E5C}" type="pres">
      <dgm:prSet presAssocID="{FFE7318D-EC03-413B-942A-69C3B002B207}" presName="spaceBetweenRectangles" presStyleCnt="0"/>
      <dgm:spPr/>
    </dgm:pt>
    <dgm:pt modelId="{8ABC3331-1FEF-4402-A5A5-C285A98D4134}" type="pres">
      <dgm:prSet presAssocID="{DD8D143B-6953-4CD5-8970-515013D667AA}" presName="parentLin" presStyleCnt="0"/>
      <dgm:spPr/>
    </dgm:pt>
    <dgm:pt modelId="{AFF6792B-E162-4852-B21C-1EE7941ED933}" type="pres">
      <dgm:prSet presAssocID="{DD8D143B-6953-4CD5-8970-515013D667AA}" presName="parentLeftMargin" presStyleLbl="node1" presStyleIdx="2" presStyleCnt="8"/>
      <dgm:spPr/>
    </dgm:pt>
    <dgm:pt modelId="{EBF3C334-77CD-479D-B18B-D1C97DE7FEEC}" type="pres">
      <dgm:prSet presAssocID="{DD8D143B-6953-4CD5-8970-515013D667AA}" presName="parentText" presStyleLbl="node1" presStyleIdx="3" presStyleCnt="8" custScaleX="115488">
        <dgm:presLayoutVars>
          <dgm:chMax val="0"/>
          <dgm:bulletEnabled val="1"/>
        </dgm:presLayoutVars>
      </dgm:prSet>
      <dgm:spPr/>
    </dgm:pt>
    <dgm:pt modelId="{DC22117C-2613-4313-8AC3-ED7074A2FAA5}" type="pres">
      <dgm:prSet presAssocID="{DD8D143B-6953-4CD5-8970-515013D667AA}" presName="negativeSpace" presStyleCnt="0"/>
      <dgm:spPr/>
    </dgm:pt>
    <dgm:pt modelId="{FD06F1B6-93EB-4225-9852-1BC8E349585E}" type="pres">
      <dgm:prSet presAssocID="{DD8D143B-6953-4CD5-8970-515013D667AA}" presName="childText" presStyleLbl="conFgAcc1" presStyleIdx="3" presStyleCnt="8">
        <dgm:presLayoutVars>
          <dgm:bulletEnabled val="1"/>
        </dgm:presLayoutVars>
      </dgm:prSet>
      <dgm:spPr/>
    </dgm:pt>
    <dgm:pt modelId="{39B38C68-C019-4CA0-9F05-1F173A4AAF74}" type="pres">
      <dgm:prSet presAssocID="{1AD95E1E-E582-44F7-AD5A-6C618A2CFCDA}" presName="spaceBetweenRectangles" presStyleCnt="0"/>
      <dgm:spPr/>
    </dgm:pt>
    <dgm:pt modelId="{4E56B16E-47D5-482F-ABDF-57D8094E32C8}" type="pres">
      <dgm:prSet presAssocID="{F5BD9FDF-6D2F-4212-94A8-354AD50A5DE5}" presName="parentLin" presStyleCnt="0"/>
      <dgm:spPr/>
    </dgm:pt>
    <dgm:pt modelId="{ABEEC060-663B-4C92-881B-4F39F141C341}" type="pres">
      <dgm:prSet presAssocID="{F5BD9FDF-6D2F-4212-94A8-354AD50A5DE5}" presName="parentLeftMargin" presStyleLbl="node1" presStyleIdx="3" presStyleCnt="8"/>
      <dgm:spPr/>
    </dgm:pt>
    <dgm:pt modelId="{3307AA90-5E99-4E70-ABEF-3E868AF46181}" type="pres">
      <dgm:prSet presAssocID="{F5BD9FDF-6D2F-4212-94A8-354AD50A5DE5}" presName="parentText" presStyleLbl="node1" presStyleIdx="4" presStyleCnt="8" custScaleX="115488">
        <dgm:presLayoutVars>
          <dgm:chMax val="0"/>
          <dgm:bulletEnabled val="1"/>
        </dgm:presLayoutVars>
      </dgm:prSet>
      <dgm:spPr/>
    </dgm:pt>
    <dgm:pt modelId="{6674F163-EEC2-452C-AB98-0BD794E38B56}" type="pres">
      <dgm:prSet presAssocID="{F5BD9FDF-6D2F-4212-94A8-354AD50A5DE5}" presName="negativeSpace" presStyleCnt="0"/>
      <dgm:spPr/>
    </dgm:pt>
    <dgm:pt modelId="{7033C518-08BC-4C5E-9CB5-36A1138A0E20}" type="pres">
      <dgm:prSet presAssocID="{F5BD9FDF-6D2F-4212-94A8-354AD50A5DE5}" presName="childText" presStyleLbl="conFgAcc1" presStyleIdx="4" presStyleCnt="8">
        <dgm:presLayoutVars>
          <dgm:bulletEnabled val="1"/>
        </dgm:presLayoutVars>
      </dgm:prSet>
      <dgm:spPr/>
    </dgm:pt>
    <dgm:pt modelId="{2C3E2979-2EF4-4EC8-9E9E-A29B0F11BE3B}" type="pres">
      <dgm:prSet presAssocID="{944BDA39-5C24-44B6-8EA0-9A7A473F2328}" presName="spaceBetweenRectangles" presStyleCnt="0"/>
      <dgm:spPr/>
    </dgm:pt>
    <dgm:pt modelId="{7089DAFC-339E-4038-95B8-0422407E7D76}" type="pres">
      <dgm:prSet presAssocID="{7CA0E9F1-ECE8-4E7B-9E7A-34BCBAC3F7CC}" presName="parentLin" presStyleCnt="0"/>
      <dgm:spPr/>
    </dgm:pt>
    <dgm:pt modelId="{D7C49141-6701-4C00-B9F0-16163EE07B0C}" type="pres">
      <dgm:prSet presAssocID="{7CA0E9F1-ECE8-4E7B-9E7A-34BCBAC3F7CC}" presName="parentLeftMargin" presStyleLbl="node1" presStyleIdx="4" presStyleCnt="8"/>
      <dgm:spPr/>
    </dgm:pt>
    <dgm:pt modelId="{B115E1C8-19FD-47ED-B821-F48923838BDC}" type="pres">
      <dgm:prSet presAssocID="{7CA0E9F1-ECE8-4E7B-9E7A-34BCBAC3F7CC}" presName="parentText" presStyleLbl="node1" presStyleIdx="5" presStyleCnt="8" custScaleX="115488">
        <dgm:presLayoutVars>
          <dgm:chMax val="0"/>
          <dgm:bulletEnabled val="1"/>
        </dgm:presLayoutVars>
      </dgm:prSet>
      <dgm:spPr/>
    </dgm:pt>
    <dgm:pt modelId="{50CB1839-0AB5-4A0A-8A13-7774D29B9D01}" type="pres">
      <dgm:prSet presAssocID="{7CA0E9F1-ECE8-4E7B-9E7A-34BCBAC3F7CC}" presName="negativeSpace" presStyleCnt="0"/>
      <dgm:spPr/>
    </dgm:pt>
    <dgm:pt modelId="{C625624C-EE34-4F2A-B92E-D3643C5B58A1}" type="pres">
      <dgm:prSet presAssocID="{7CA0E9F1-ECE8-4E7B-9E7A-34BCBAC3F7CC}" presName="childText" presStyleLbl="conFgAcc1" presStyleIdx="5" presStyleCnt="8">
        <dgm:presLayoutVars>
          <dgm:bulletEnabled val="1"/>
        </dgm:presLayoutVars>
      </dgm:prSet>
      <dgm:spPr/>
    </dgm:pt>
    <dgm:pt modelId="{E1D10E71-7E2F-4998-9C38-89D568299C52}" type="pres">
      <dgm:prSet presAssocID="{EE7ED5AB-4CEC-4088-8C44-678ECDED3C9A}" presName="spaceBetweenRectangles" presStyleCnt="0"/>
      <dgm:spPr/>
    </dgm:pt>
    <dgm:pt modelId="{88D796FD-5060-4F3F-B457-F68A377D6781}" type="pres">
      <dgm:prSet presAssocID="{AFC7F38A-4531-4357-8A7D-233B6EA78BAD}" presName="parentLin" presStyleCnt="0"/>
      <dgm:spPr/>
    </dgm:pt>
    <dgm:pt modelId="{3224DC2D-B028-4B30-B43C-EEBF428EE0AF}" type="pres">
      <dgm:prSet presAssocID="{AFC7F38A-4531-4357-8A7D-233B6EA78BAD}" presName="parentLeftMargin" presStyleLbl="node1" presStyleIdx="5" presStyleCnt="8"/>
      <dgm:spPr/>
    </dgm:pt>
    <dgm:pt modelId="{DCD5411C-FCFF-4699-AFD6-9AC90AC29DD3}" type="pres">
      <dgm:prSet presAssocID="{AFC7F38A-4531-4357-8A7D-233B6EA78BAD}" presName="parentText" presStyleLbl="node1" presStyleIdx="6" presStyleCnt="8" custScaleX="115488">
        <dgm:presLayoutVars>
          <dgm:chMax val="0"/>
          <dgm:bulletEnabled val="1"/>
        </dgm:presLayoutVars>
      </dgm:prSet>
      <dgm:spPr/>
    </dgm:pt>
    <dgm:pt modelId="{B65B55B4-F4E4-4FAA-BA59-29A903F4E718}" type="pres">
      <dgm:prSet presAssocID="{AFC7F38A-4531-4357-8A7D-233B6EA78BAD}" presName="negativeSpace" presStyleCnt="0"/>
      <dgm:spPr/>
    </dgm:pt>
    <dgm:pt modelId="{4459F3B2-D99F-4498-8219-E823F3445EBF}" type="pres">
      <dgm:prSet presAssocID="{AFC7F38A-4531-4357-8A7D-233B6EA78BAD}" presName="childText" presStyleLbl="conFgAcc1" presStyleIdx="6" presStyleCnt="8">
        <dgm:presLayoutVars>
          <dgm:bulletEnabled val="1"/>
        </dgm:presLayoutVars>
      </dgm:prSet>
      <dgm:spPr/>
    </dgm:pt>
    <dgm:pt modelId="{58B6B7A3-5BC3-45ED-AAFA-6F8EB4F036FB}" type="pres">
      <dgm:prSet presAssocID="{933C09C5-AFEC-4D69-B418-11E561A15043}" presName="spaceBetweenRectangles" presStyleCnt="0"/>
      <dgm:spPr/>
    </dgm:pt>
    <dgm:pt modelId="{334E248D-1F07-483B-9838-1C6FBF4C411E}" type="pres">
      <dgm:prSet presAssocID="{C5F9870C-5CE8-4064-BE3F-FA6333E01133}" presName="parentLin" presStyleCnt="0"/>
      <dgm:spPr/>
    </dgm:pt>
    <dgm:pt modelId="{02209941-B09B-4BF5-A6EA-AC1EAFA6E9AC}" type="pres">
      <dgm:prSet presAssocID="{C5F9870C-5CE8-4064-BE3F-FA6333E01133}" presName="parentLeftMargin" presStyleLbl="node1" presStyleIdx="6" presStyleCnt="8"/>
      <dgm:spPr/>
    </dgm:pt>
    <dgm:pt modelId="{BEF9F9FF-9D08-4376-BE57-C348C78E0B30}" type="pres">
      <dgm:prSet presAssocID="{C5F9870C-5CE8-4064-BE3F-FA6333E01133}" presName="parentText" presStyleLbl="node1" presStyleIdx="7" presStyleCnt="8" custScaleX="115438">
        <dgm:presLayoutVars>
          <dgm:chMax val="0"/>
          <dgm:bulletEnabled val="1"/>
        </dgm:presLayoutVars>
      </dgm:prSet>
      <dgm:spPr/>
    </dgm:pt>
    <dgm:pt modelId="{2CF04639-CEF9-4974-821B-34BB36A4871D}" type="pres">
      <dgm:prSet presAssocID="{C5F9870C-5CE8-4064-BE3F-FA6333E01133}" presName="negativeSpace" presStyleCnt="0"/>
      <dgm:spPr/>
    </dgm:pt>
    <dgm:pt modelId="{C811EEFB-D12C-4030-9B21-B2F465C6BCB5}" type="pres">
      <dgm:prSet presAssocID="{C5F9870C-5CE8-4064-BE3F-FA6333E01133}" presName="childText" presStyleLbl="conFgAcc1" presStyleIdx="7" presStyleCnt="8">
        <dgm:presLayoutVars>
          <dgm:bulletEnabled val="1"/>
        </dgm:presLayoutVars>
      </dgm:prSet>
      <dgm:spPr/>
    </dgm:pt>
  </dgm:ptLst>
  <dgm:cxnLst>
    <dgm:cxn modelId="{03E66918-A23A-4851-A230-6A29961C612B}" srcId="{CC07D856-BBFF-422C-86B8-B28960E427E6}" destId="{739F38A7-0560-499C-BE56-442FB5202610}" srcOrd="1" destOrd="0" parTransId="{2822B5FC-A0E5-455C-9BD8-EBF22E2AB9C7}" sibTransId="{86949FD0-E6A9-4589-85A5-B370D2E877A9}"/>
    <dgm:cxn modelId="{F69C2A19-5421-4E81-8547-52A6C6BE2111}" srcId="{CC07D856-BBFF-422C-86B8-B28960E427E6}" destId="{DD8D143B-6953-4CD5-8970-515013D667AA}" srcOrd="3" destOrd="0" parTransId="{75A56116-500C-474D-99EF-5FF2CB4855E5}" sibTransId="{1AD95E1E-E582-44F7-AD5A-6C618A2CFCDA}"/>
    <dgm:cxn modelId="{618EA22E-597D-43F0-B9AA-E807AD48BAE0}" type="presOf" srcId="{DD8D143B-6953-4CD5-8970-515013D667AA}" destId="{AFF6792B-E162-4852-B21C-1EE7941ED933}" srcOrd="0" destOrd="0" presId="urn:microsoft.com/office/officeart/2005/8/layout/list1"/>
    <dgm:cxn modelId="{024EE164-2CD4-4884-8E6D-F28F000DB069}" type="presOf" srcId="{AFC7F38A-4531-4357-8A7D-233B6EA78BAD}" destId="{3224DC2D-B028-4B30-B43C-EEBF428EE0AF}" srcOrd="0" destOrd="0" presId="urn:microsoft.com/office/officeart/2005/8/layout/list1"/>
    <dgm:cxn modelId="{82A01648-51CB-476A-89F3-32EB705416B6}" type="presOf" srcId="{F5BD9FDF-6D2F-4212-94A8-354AD50A5DE5}" destId="{3307AA90-5E99-4E70-ABEF-3E868AF46181}" srcOrd="1" destOrd="0" presId="urn:microsoft.com/office/officeart/2005/8/layout/list1"/>
    <dgm:cxn modelId="{8D509968-D8D3-4FD5-9759-1988777F0A5D}" type="presOf" srcId="{CC07D856-BBFF-422C-86B8-B28960E427E6}" destId="{19BC1334-0AC0-4E11-8FD2-26BADF510A4A}" srcOrd="0" destOrd="0" presId="urn:microsoft.com/office/officeart/2005/8/layout/list1"/>
    <dgm:cxn modelId="{099F096F-CEF4-4BE2-A27B-B22BA3D517AC}" type="presOf" srcId="{C5F9870C-5CE8-4064-BE3F-FA6333E01133}" destId="{BEF9F9FF-9D08-4376-BE57-C348C78E0B30}" srcOrd="1" destOrd="0" presId="urn:microsoft.com/office/officeart/2005/8/layout/list1"/>
    <dgm:cxn modelId="{B9D3F474-5AAA-4B8C-9021-D99D02B110E0}" type="presOf" srcId="{153A241E-59F7-4B69-896D-DA7187FF5E2D}" destId="{63094E48-EDC0-4837-A07F-2914E20BC446}" srcOrd="0" destOrd="0" presId="urn:microsoft.com/office/officeart/2005/8/layout/list1"/>
    <dgm:cxn modelId="{3F05615A-4FB7-4739-B91F-00F0D9FBDDD6}" type="presOf" srcId="{7CA0E9F1-ECE8-4E7B-9E7A-34BCBAC3F7CC}" destId="{D7C49141-6701-4C00-B9F0-16163EE07B0C}" srcOrd="0" destOrd="0" presId="urn:microsoft.com/office/officeart/2005/8/layout/list1"/>
    <dgm:cxn modelId="{B5CFF585-9F24-458F-89EB-64B2E1F86916}" srcId="{CC07D856-BBFF-422C-86B8-B28960E427E6}" destId="{AFC7F38A-4531-4357-8A7D-233B6EA78BAD}" srcOrd="6" destOrd="0" parTransId="{E932BC7B-B991-45EC-89A5-F056FCAD452C}" sibTransId="{933C09C5-AFEC-4D69-B418-11E561A15043}"/>
    <dgm:cxn modelId="{95907191-8067-44B3-B967-C5884E25D5DA}" srcId="{CC07D856-BBFF-422C-86B8-B28960E427E6}" destId="{C5F9870C-5CE8-4064-BE3F-FA6333E01133}" srcOrd="7" destOrd="0" parTransId="{69A7D3D7-D3BF-403C-B4D6-B34C32D03FFD}" sibTransId="{1EDF5222-A9E8-40B8-BA90-58D23D80C21D}"/>
    <dgm:cxn modelId="{5B1DEE9B-DB81-42CA-BDC9-F635AD5CD5DA}" type="presOf" srcId="{F5BD9FDF-6D2F-4212-94A8-354AD50A5DE5}" destId="{ABEEC060-663B-4C92-881B-4F39F141C341}" srcOrd="0" destOrd="0" presId="urn:microsoft.com/office/officeart/2005/8/layout/list1"/>
    <dgm:cxn modelId="{6F2E11A5-D2EF-43D2-8183-424868F4ACAF}" srcId="{CC07D856-BBFF-422C-86B8-B28960E427E6}" destId="{F5BD9FDF-6D2F-4212-94A8-354AD50A5DE5}" srcOrd="4" destOrd="0" parTransId="{EA0CFFAC-59D0-4FDA-A840-B9D689B25544}" sibTransId="{944BDA39-5C24-44B6-8EA0-9A7A473F2328}"/>
    <dgm:cxn modelId="{7F16A6A6-5943-4A38-A26A-38D13B772D3F}" type="presOf" srcId="{153A241E-59F7-4B69-896D-DA7187FF5E2D}" destId="{85C54369-C5E6-4220-A8EF-9E24C26FB78A}" srcOrd="1" destOrd="0" presId="urn:microsoft.com/office/officeart/2005/8/layout/list1"/>
    <dgm:cxn modelId="{7B23CEA9-9734-49C6-B3BC-DE1D1B661E8A}" type="presOf" srcId="{1DA5A84C-AFA6-4354-B155-E1BCF273B629}" destId="{7044A782-01C5-4334-9431-8430485EE73A}" srcOrd="1" destOrd="0" presId="urn:microsoft.com/office/officeart/2005/8/layout/list1"/>
    <dgm:cxn modelId="{55DB12BE-AF32-4A51-A615-A74397738190}" type="presOf" srcId="{AFC7F38A-4531-4357-8A7D-233B6EA78BAD}" destId="{DCD5411C-FCFF-4699-AFD6-9AC90AC29DD3}" srcOrd="1" destOrd="0" presId="urn:microsoft.com/office/officeart/2005/8/layout/list1"/>
    <dgm:cxn modelId="{5CC47AC2-BBC4-4FE3-9EFE-0AAAF3789F32}" srcId="{CC07D856-BBFF-422C-86B8-B28960E427E6}" destId="{7CA0E9F1-ECE8-4E7B-9E7A-34BCBAC3F7CC}" srcOrd="5" destOrd="0" parTransId="{8B83D98D-CF9F-403D-8E30-6F1AB0150806}" sibTransId="{EE7ED5AB-4CEC-4088-8C44-678ECDED3C9A}"/>
    <dgm:cxn modelId="{98952EC8-9C67-4EF1-8527-D406275707AB}" type="presOf" srcId="{C5F9870C-5CE8-4064-BE3F-FA6333E01133}" destId="{02209941-B09B-4BF5-A6EA-AC1EAFA6E9AC}" srcOrd="0" destOrd="0" presId="urn:microsoft.com/office/officeart/2005/8/layout/list1"/>
    <dgm:cxn modelId="{B181CCD0-23BB-43FE-9374-1500C56CE4A8}" type="presOf" srcId="{DD8D143B-6953-4CD5-8970-515013D667AA}" destId="{EBF3C334-77CD-479D-B18B-D1C97DE7FEEC}" srcOrd="1" destOrd="0" presId="urn:microsoft.com/office/officeart/2005/8/layout/list1"/>
    <dgm:cxn modelId="{E8C219DB-D2E5-4B1B-82F9-366236C53938}" type="presOf" srcId="{7CA0E9F1-ECE8-4E7B-9E7A-34BCBAC3F7CC}" destId="{B115E1C8-19FD-47ED-B821-F48923838BDC}" srcOrd="1" destOrd="0" presId="urn:microsoft.com/office/officeart/2005/8/layout/list1"/>
    <dgm:cxn modelId="{5130CAE3-5510-461F-A5AC-C27D1F093A53}" srcId="{CC07D856-BBFF-422C-86B8-B28960E427E6}" destId="{153A241E-59F7-4B69-896D-DA7187FF5E2D}" srcOrd="2" destOrd="0" parTransId="{B343F79B-1EA8-48A1-93E0-F8120715DE47}" sibTransId="{FFE7318D-EC03-413B-942A-69C3B002B207}"/>
    <dgm:cxn modelId="{D138D3E3-8159-4F16-81FC-2C364C57EE9E}" type="presOf" srcId="{739F38A7-0560-499C-BE56-442FB5202610}" destId="{E9553E13-3F75-49A5-A782-273D0CEFF600}" srcOrd="0" destOrd="0" presId="urn:microsoft.com/office/officeart/2005/8/layout/list1"/>
    <dgm:cxn modelId="{C522A5EB-6C16-44B9-A038-3DF79944B492}" type="presOf" srcId="{1DA5A84C-AFA6-4354-B155-E1BCF273B629}" destId="{016DB52B-35E8-4CAA-A64B-BA81B71B542C}" srcOrd="0" destOrd="0" presId="urn:microsoft.com/office/officeart/2005/8/layout/list1"/>
    <dgm:cxn modelId="{965419FB-3405-466B-A61F-576DF8341641}" type="presOf" srcId="{739F38A7-0560-499C-BE56-442FB5202610}" destId="{150FCF4A-6DC7-49AF-A7DB-704C619F8EAA}" srcOrd="1" destOrd="0" presId="urn:microsoft.com/office/officeart/2005/8/layout/list1"/>
    <dgm:cxn modelId="{67E503FE-191F-4056-9A6B-E6CFBBA00FA8}" srcId="{CC07D856-BBFF-422C-86B8-B28960E427E6}" destId="{1DA5A84C-AFA6-4354-B155-E1BCF273B629}" srcOrd="0" destOrd="0" parTransId="{8D4F0A19-5EEC-4B96-B7E2-3C46278BF617}" sibTransId="{5E245DE4-BFD9-423A-87E3-BFF60B5E5034}"/>
    <dgm:cxn modelId="{D1F76CFB-5D35-481E-A753-892A8FEAE46C}" type="presParOf" srcId="{19BC1334-0AC0-4E11-8FD2-26BADF510A4A}" destId="{5774F9E2-7110-440C-A01B-C739FF3FE23A}" srcOrd="0" destOrd="0" presId="urn:microsoft.com/office/officeart/2005/8/layout/list1"/>
    <dgm:cxn modelId="{07C03814-A0FD-4656-B672-D86799618359}" type="presParOf" srcId="{5774F9E2-7110-440C-A01B-C739FF3FE23A}" destId="{016DB52B-35E8-4CAA-A64B-BA81B71B542C}" srcOrd="0" destOrd="0" presId="urn:microsoft.com/office/officeart/2005/8/layout/list1"/>
    <dgm:cxn modelId="{CA46B28F-175D-4A2B-B1A0-51EDF054111D}" type="presParOf" srcId="{5774F9E2-7110-440C-A01B-C739FF3FE23A}" destId="{7044A782-01C5-4334-9431-8430485EE73A}" srcOrd="1" destOrd="0" presId="urn:microsoft.com/office/officeart/2005/8/layout/list1"/>
    <dgm:cxn modelId="{0648F5F1-C038-4C72-94B3-48A148403148}" type="presParOf" srcId="{19BC1334-0AC0-4E11-8FD2-26BADF510A4A}" destId="{AEF7F0FA-FBF2-42E9-A057-CB865A6D39C2}" srcOrd="1" destOrd="0" presId="urn:microsoft.com/office/officeart/2005/8/layout/list1"/>
    <dgm:cxn modelId="{156AA10A-2E08-4E26-82DC-2A110F3338AF}" type="presParOf" srcId="{19BC1334-0AC0-4E11-8FD2-26BADF510A4A}" destId="{ADA4C67D-5748-44F5-A782-9FCDCDFE6749}" srcOrd="2" destOrd="0" presId="urn:microsoft.com/office/officeart/2005/8/layout/list1"/>
    <dgm:cxn modelId="{1C52444B-DD35-4182-BEAC-2657250AB005}" type="presParOf" srcId="{19BC1334-0AC0-4E11-8FD2-26BADF510A4A}" destId="{62DAAF78-F740-4492-A6BD-BB46B916E9D9}" srcOrd="3" destOrd="0" presId="urn:microsoft.com/office/officeart/2005/8/layout/list1"/>
    <dgm:cxn modelId="{4FFB1563-E933-4906-BE03-C89F68136824}" type="presParOf" srcId="{19BC1334-0AC0-4E11-8FD2-26BADF510A4A}" destId="{FDFA5204-4F09-4D33-9380-20688A81F796}" srcOrd="4" destOrd="0" presId="urn:microsoft.com/office/officeart/2005/8/layout/list1"/>
    <dgm:cxn modelId="{46B49593-7AF4-4CCF-B3B6-7D17179EEA96}" type="presParOf" srcId="{FDFA5204-4F09-4D33-9380-20688A81F796}" destId="{E9553E13-3F75-49A5-A782-273D0CEFF600}" srcOrd="0" destOrd="0" presId="urn:microsoft.com/office/officeart/2005/8/layout/list1"/>
    <dgm:cxn modelId="{C55040BB-B617-4E24-B1C2-09CE3F086455}" type="presParOf" srcId="{FDFA5204-4F09-4D33-9380-20688A81F796}" destId="{150FCF4A-6DC7-49AF-A7DB-704C619F8EAA}" srcOrd="1" destOrd="0" presId="urn:microsoft.com/office/officeart/2005/8/layout/list1"/>
    <dgm:cxn modelId="{0138A600-758C-447D-8692-7C2FC116B975}" type="presParOf" srcId="{19BC1334-0AC0-4E11-8FD2-26BADF510A4A}" destId="{10DE8CF3-1363-4A9F-BC5D-7FCA0174B7CA}" srcOrd="5" destOrd="0" presId="urn:microsoft.com/office/officeart/2005/8/layout/list1"/>
    <dgm:cxn modelId="{2E0B8DB1-6BDD-4117-BF23-40DB44D25E33}" type="presParOf" srcId="{19BC1334-0AC0-4E11-8FD2-26BADF510A4A}" destId="{DA966EF4-179D-4250-A418-ECD6D478EBB7}" srcOrd="6" destOrd="0" presId="urn:microsoft.com/office/officeart/2005/8/layout/list1"/>
    <dgm:cxn modelId="{DB2A51B3-6D55-4320-B33D-B1F9490B204D}" type="presParOf" srcId="{19BC1334-0AC0-4E11-8FD2-26BADF510A4A}" destId="{8DFCF827-306C-489F-A94A-42FC091F50D9}" srcOrd="7" destOrd="0" presId="urn:microsoft.com/office/officeart/2005/8/layout/list1"/>
    <dgm:cxn modelId="{EC77F441-7DB2-4C18-9242-0D61E7FDA419}" type="presParOf" srcId="{19BC1334-0AC0-4E11-8FD2-26BADF510A4A}" destId="{62D9263D-E3D1-4F6B-B093-B124B6189A20}" srcOrd="8" destOrd="0" presId="urn:microsoft.com/office/officeart/2005/8/layout/list1"/>
    <dgm:cxn modelId="{30864E21-ACC7-4354-81A7-1C38836B74FA}" type="presParOf" srcId="{62D9263D-E3D1-4F6B-B093-B124B6189A20}" destId="{63094E48-EDC0-4837-A07F-2914E20BC446}" srcOrd="0" destOrd="0" presId="urn:microsoft.com/office/officeart/2005/8/layout/list1"/>
    <dgm:cxn modelId="{D5800B00-FBF5-4D5C-B940-EEABB19F58C0}" type="presParOf" srcId="{62D9263D-E3D1-4F6B-B093-B124B6189A20}" destId="{85C54369-C5E6-4220-A8EF-9E24C26FB78A}" srcOrd="1" destOrd="0" presId="urn:microsoft.com/office/officeart/2005/8/layout/list1"/>
    <dgm:cxn modelId="{3DE49314-A994-4F9E-B949-81C23DEE64E8}" type="presParOf" srcId="{19BC1334-0AC0-4E11-8FD2-26BADF510A4A}" destId="{05901F4C-6A66-4644-8813-93F3D2A04BCE}" srcOrd="9" destOrd="0" presId="urn:microsoft.com/office/officeart/2005/8/layout/list1"/>
    <dgm:cxn modelId="{FABE88F7-4927-45C6-B7C4-3B643402AF5C}" type="presParOf" srcId="{19BC1334-0AC0-4E11-8FD2-26BADF510A4A}" destId="{272DFEE2-70C1-4FCB-8BAE-7770C956249F}" srcOrd="10" destOrd="0" presId="urn:microsoft.com/office/officeart/2005/8/layout/list1"/>
    <dgm:cxn modelId="{3A96D2F3-AEB3-42EB-8630-E72AEB2FE701}" type="presParOf" srcId="{19BC1334-0AC0-4E11-8FD2-26BADF510A4A}" destId="{10A94D71-15F1-43C4-8001-404451B83E5C}" srcOrd="11" destOrd="0" presId="urn:microsoft.com/office/officeart/2005/8/layout/list1"/>
    <dgm:cxn modelId="{5A20D2A9-5063-4042-A29A-F375B53DF758}" type="presParOf" srcId="{19BC1334-0AC0-4E11-8FD2-26BADF510A4A}" destId="{8ABC3331-1FEF-4402-A5A5-C285A98D4134}" srcOrd="12" destOrd="0" presId="urn:microsoft.com/office/officeart/2005/8/layout/list1"/>
    <dgm:cxn modelId="{00A6F5C6-7415-42F9-92CA-D25C44549531}" type="presParOf" srcId="{8ABC3331-1FEF-4402-A5A5-C285A98D4134}" destId="{AFF6792B-E162-4852-B21C-1EE7941ED933}" srcOrd="0" destOrd="0" presId="urn:microsoft.com/office/officeart/2005/8/layout/list1"/>
    <dgm:cxn modelId="{114545C1-62CE-47AA-8676-E51B4514C7F0}" type="presParOf" srcId="{8ABC3331-1FEF-4402-A5A5-C285A98D4134}" destId="{EBF3C334-77CD-479D-B18B-D1C97DE7FEEC}" srcOrd="1" destOrd="0" presId="urn:microsoft.com/office/officeart/2005/8/layout/list1"/>
    <dgm:cxn modelId="{8A6A14AB-80E5-41B0-867E-9246E8437B35}" type="presParOf" srcId="{19BC1334-0AC0-4E11-8FD2-26BADF510A4A}" destId="{DC22117C-2613-4313-8AC3-ED7074A2FAA5}" srcOrd="13" destOrd="0" presId="urn:microsoft.com/office/officeart/2005/8/layout/list1"/>
    <dgm:cxn modelId="{E85D964C-AD31-4191-A0AB-531A05B844A8}" type="presParOf" srcId="{19BC1334-0AC0-4E11-8FD2-26BADF510A4A}" destId="{FD06F1B6-93EB-4225-9852-1BC8E349585E}" srcOrd="14" destOrd="0" presId="urn:microsoft.com/office/officeart/2005/8/layout/list1"/>
    <dgm:cxn modelId="{16F12AE4-3D37-414E-A6DB-1BB5B89E9CFD}" type="presParOf" srcId="{19BC1334-0AC0-4E11-8FD2-26BADF510A4A}" destId="{39B38C68-C019-4CA0-9F05-1F173A4AAF74}" srcOrd="15" destOrd="0" presId="urn:microsoft.com/office/officeart/2005/8/layout/list1"/>
    <dgm:cxn modelId="{16B2C5CB-F8DC-44F4-ACF6-C6DA82103555}" type="presParOf" srcId="{19BC1334-0AC0-4E11-8FD2-26BADF510A4A}" destId="{4E56B16E-47D5-482F-ABDF-57D8094E32C8}" srcOrd="16" destOrd="0" presId="urn:microsoft.com/office/officeart/2005/8/layout/list1"/>
    <dgm:cxn modelId="{71A81F1A-65F4-464C-B567-3C79A3809140}" type="presParOf" srcId="{4E56B16E-47D5-482F-ABDF-57D8094E32C8}" destId="{ABEEC060-663B-4C92-881B-4F39F141C341}" srcOrd="0" destOrd="0" presId="urn:microsoft.com/office/officeart/2005/8/layout/list1"/>
    <dgm:cxn modelId="{6C208D4B-C8AA-4505-8F37-10ABCC97B5FE}" type="presParOf" srcId="{4E56B16E-47D5-482F-ABDF-57D8094E32C8}" destId="{3307AA90-5E99-4E70-ABEF-3E868AF46181}" srcOrd="1" destOrd="0" presId="urn:microsoft.com/office/officeart/2005/8/layout/list1"/>
    <dgm:cxn modelId="{A82700FC-8397-4495-B896-8201912C497A}" type="presParOf" srcId="{19BC1334-0AC0-4E11-8FD2-26BADF510A4A}" destId="{6674F163-EEC2-452C-AB98-0BD794E38B56}" srcOrd="17" destOrd="0" presId="urn:microsoft.com/office/officeart/2005/8/layout/list1"/>
    <dgm:cxn modelId="{F61B2AE9-D4AA-436C-B942-6CA63AE5B51D}" type="presParOf" srcId="{19BC1334-0AC0-4E11-8FD2-26BADF510A4A}" destId="{7033C518-08BC-4C5E-9CB5-36A1138A0E20}" srcOrd="18" destOrd="0" presId="urn:microsoft.com/office/officeart/2005/8/layout/list1"/>
    <dgm:cxn modelId="{3587097B-A337-433C-B2E1-16FF6D78970D}" type="presParOf" srcId="{19BC1334-0AC0-4E11-8FD2-26BADF510A4A}" destId="{2C3E2979-2EF4-4EC8-9E9E-A29B0F11BE3B}" srcOrd="19" destOrd="0" presId="urn:microsoft.com/office/officeart/2005/8/layout/list1"/>
    <dgm:cxn modelId="{F23DADD5-E084-4422-AF62-284C9BDB14F2}" type="presParOf" srcId="{19BC1334-0AC0-4E11-8FD2-26BADF510A4A}" destId="{7089DAFC-339E-4038-95B8-0422407E7D76}" srcOrd="20" destOrd="0" presId="urn:microsoft.com/office/officeart/2005/8/layout/list1"/>
    <dgm:cxn modelId="{696C9C5C-E796-4EA9-9FD8-10279D72B467}" type="presParOf" srcId="{7089DAFC-339E-4038-95B8-0422407E7D76}" destId="{D7C49141-6701-4C00-B9F0-16163EE07B0C}" srcOrd="0" destOrd="0" presId="urn:microsoft.com/office/officeart/2005/8/layout/list1"/>
    <dgm:cxn modelId="{8A554C4C-7B80-4334-9906-282794EBE51D}" type="presParOf" srcId="{7089DAFC-339E-4038-95B8-0422407E7D76}" destId="{B115E1C8-19FD-47ED-B821-F48923838BDC}" srcOrd="1" destOrd="0" presId="urn:microsoft.com/office/officeart/2005/8/layout/list1"/>
    <dgm:cxn modelId="{6D50F5B9-2113-401C-A965-BDA676F13F85}" type="presParOf" srcId="{19BC1334-0AC0-4E11-8FD2-26BADF510A4A}" destId="{50CB1839-0AB5-4A0A-8A13-7774D29B9D01}" srcOrd="21" destOrd="0" presId="urn:microsoft.com/office/officeart/2005/8/layout/list1"/>
    <dgm:cxn modelId="{95A3B3F0-1FD3-4F57-B18E-61D5AC42B27F}" type="presParOf" srcId="{19BC1334-0AC0-4E11-8FD2-26BADF510A4A}" destId="{C625624C-EE34-4F2A-B92E-D3643C5B58A1}" srcOrd="22" destOrd="0" presId="urn:microsoft.com/office/officeart/2005/8/layout/list1"/>
    <dgm:cxn modelId="{F0CBA125-6DF5-4EEB-B262-0D5F62031572}" type="presParOf" srcId="{19BC1334-0AC0-4E11-8FD2-26BADF510A4A}" destId="{E1D10E71-7E2F-4998-9C38-89D568299C52}" srcOrd="23" destOrd="0" presId="urn:microsoft.com/office/officeart/2005/8/layout/list1"/>
    <dgm:cxn modelId="{323B4F75-131C-4456-859B-906A8C6050EA}" type="presParOf" srcId="{19BC1334-0AC0-4E11-8FD2-26BADF510A4A}" destId="{88D796FD-5060-4F3F-B457-F68A377D6781}" srcOrd="24" destOrd="0" presId="urn:microsoft.com/office/officeart/2005/8/layout/list1"/>
    <dgm:cxn modelId="{D818FFA6-C95B-4D44-AD12-F5B7E72DBA7F}" type="presParOf" srcId="{88D796FD-5060-4F3F-B457-F68A377D6781}" destId="{3224DC2D-B028-4B30-B43C-EEBF428EE0AF}" srcOrd="0" destOrd="0" presId="urn:microsoft.com/office/officeart/2005/8/layout/list1"/>
    <dgm:cxn modelId="{E4414552-6BD0-494A-AAA6-D527D4940B56}" type="presParOf" srcId="{88D796FD-5060-4F3F-B457-F68A377D6781}" destId="{DCD5411C-FCFF-4699-AFD6-9AC90AC29DD3}" srcOrd="1" destOrd="0" presId="urn:microsoft.com/office/officeart/2005/8/layout/list1"/>
    <dgm:cxn modelId="{F4FFE5F7-7C55-474F-8DDF-4428EFED5BC9}" type="presParOf" srcId="{19BC1334-0AC0-4E11-8FD2-26BADF510A4A}" destId="{B65B55B4-F4E4-4FAA-BA59-29A903F4E718}" srcOrd="25" destOrd="0" presId="urn:microsoft.com/office/officeart/2005/8/layout/list1"/>
    <dgm:cxn modelId="{2C92CF6F-C333-412F-88E0-FF6E20D1A9A6}" type="presParOf" srcId="{19BC1334-0AC0-4E11-8FD2-26BADF510A4A}" destId="{4459F3B2-D99F-4498-8219-E823F3445EBF}" srcOrd="26" destOrd="0" presId="urn:microsoft.com/office/officeart/2005/8/layout/list1"/>
    <dgm:cxn modelId="{05823606-45E3-4C5E-973A-FD86A627364F}" type="presParOf" srcId="{19BC1334-0AC0-4E11-8FD2-26BADF510A4A}" destId="{58B6B7A3-5BC3-45ED-AAFA-6F8EB4F036FB}" srcOrd="27" destOrd="0" presId="urn:microsoft.com/office/officeart/2005/8/layout/list1"/>
    <dgm:cxn modelId="{B2304D50-55AC-465B-AA0B-E7315D8CE1AD}" type="presParOf" srcId="{19BC1334-0AC0-4E11-8FD2-26BADF510A4A}" destId="{334E248D-1F07-483B-9838-1C6FBF4C411E}" srcOrd="28" destOrd="0" presId="urn:microsoft.com/office/officeart/2005/8/layout/list1"/>
    <dgm:cxn modelId="{797F74F3-882F-4077-97E7-6960FE7D0C52}" type="presParOf" srcId="{334E248D-1F07-483B-9838-1C6FBF4C411E}" destId="{02209941-B09B-4BF5-A6EA-AC1EAFA6E9AC}" srcOrd="0" destOrd="0" presId="urn:microsoft.com/office/officeart/2005/8/layout/list1"/>
    <dgm:cxn modelId="{E79EA605-81DE-4576-8632-E2689610B43D}" type="presParOf" srcId="{334E248D-1F07-483B-9838-1C6FBF4C411E}" destId="{BEF9F9FF-9D08-4376-BE57-C348C78E0B30}" srcOrd="1" destOrd="0" presId="urn:microsoft.com/office/officeart/2005/8/layout/list1"/>
    <dgm:cxn modelId="{2395E438-1038-4C0D-8C83-BF58AA08D9D3}" type="presParOf" srcId="{19BC1334-0AC0-4E11-8FD2-26BADF510A4A}" destId="{2CF04639-CEF9-4974-821B-34BB36A4871D}" srcOrd="29" destOrd="0" presId="urn:microsoft.com/office/officeart/2005/8/layout/list1"/>
    <dgm:cxn modelId="{65295777-F87B-4497-8BE8-59C509C4298D}" type="presParOf" srcId="{19BC1334-0AC0-4E11-8FD2-26BADF510A4A}" destId="{C811EEFB-D12C-4030-9B21-B2F465C6BCB5}" srcOrd="3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D26628-4CCB-42C7-B895-A62606D06F04}">
      <dsp:nvSpPr>
        <dsp:cNvPr id="0" name=""/>
        <dsp:cNvSpPr/>
      </dsp:nvSpPr>
      <dsp:spPr>
        <a:xfrm>
          <a:off x="-4919424" y="-753830"/>
          <a:ext cx="5858998" cy="5858998"/>
        </a:xfrm>
        <a:prstGeom prst="blockArc">
          <a:avLst>
            <a:gd name="adj1" fmla="val 18900000"/>
            <a:gd name="adj2" fmla="val 2700000"/>
            <a:gd name="adj3" fmla="val 369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8C288E-71DD-40E2-9846-6DEB3A10F3F8}">
      <dsp:nvSpPr>
        <dsp:cNvPr id="0" name=""/>
        <dsp:cNvSpPr/>
      </dsp:nvSpPr>
      <dsp:spPr>
        <a:xfrm>
          <a:off x="350606" y="229141"/>
          <a:ext cx="10105268" cy="4581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63624" tIns="40640" rIns="40640" bIns="40640" numCol="1" spcCol="1270" anchor="ctr" anchorCtr="0">
          <a:noAutofit/>
        </a:bodyPr>
        <a:lstStyle/>
        <a:p>
          <a:pPr marL="0" lvl="0" indent="0" algn="just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Arial" panose="020B0604020202020204" pitchFamily="34" charset="0"/>
            <a:buNone/>
          </a:pPr>
          <a:r>
            <a:rPr lang="ru-RU" sz="16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оперативний</a:t>
          </a:r>
          <a:r>
            <a:rPr lang="ru-RU" sz="16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контроль </a:t>
          </a:r>
          <a:r>
            <a:rPr lang="ru-RU" sz="16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енергоекологічного</a:t>
          </a:r>
          <a:r>
            <a:rPr lang="ru-RU" sz="16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соціального</a:t>
          </a:r>
          <a:r>
            <a:rPr lang="ru-RU" sz="16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16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медико</a:t>
          </a:r>
          <a:r>
            <a:rPr lang="ru-RU" sz="16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– </a:t>
          </a:r>
          <a:r>
            <a:rPr lang="ru-RU" sz="16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біологічного</a:t>
          </a:r>
          <a:r>
            <a:rPr lang="ru-RU" sz="16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стану </a:t>
          </a:r>
          <a:r>
            <a:rPr lang="ru-RU" sz="16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довкілля</a:t>
          </a:r>
          <a:r>
            <a:rPr lang="ru-RU" sz="16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 </a:t>
          </a:r>
        </a:p>
      </dsp:txBody>
      <dsp:txXfrm>
        <a:off x="350606" y="229141"/>
        <a:ext cx="10105268" cy="458108"/>
      </dsp:txXfrm>
    </dsp:sp>
    <dsp:sp modelId="{85D9089C-8160-4486-8783-38BC9F5C4828}">
      <dsp:nvSpPr>
        <dsp:cNvPr id="0" name=""/>
        <dsp:cNvSpPr/>
      </dsp:nvSpPr>
      <dsp:spPr>
        <a:xfrm>
          <a:off x="64288" y="171877"/>
          <a:ext cx="572636" cy="57263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782C73B8-EDEE-455E-9E85-7994B0B5FE2E}">
      <dsp:nvSpPr>
        <dsp:cNvPr id="0" name=""/>
        <dsp:cNvSpPr/>
      </dsp:nvSpPr>
      <dsp:spPr>
        <a:xfrm>
          <a:off x="727432" y="916217"/>
          <a:ext cx="9728442" cy="4581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63624" tIns="40640" rIns="40640" bIns="40640" numCol="1" spcCol="1270" anchor="ctr" anchorCtr="0">
          <a:noAutofit/>
        </a:bodyPr>
        <a:lstStyle/>
        <a:p>
          <a:pPr marL="0" lvl="0" indent="0" algn="just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Arial" panose="020B0604020202020204" pitchFamily="34" charset="0"/>
            <a:buNone/>
          </a:pPr>
          <a:r>
            <a:rPr lang="ru-RU" sz="16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об'єктивна</a:t>
          </a:r>
          <a:r>
            <a:rPr lang="ru-RU" sz="16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оцінка</a:t>
          </a:r>
          <a:r>
            <a:rPr lang="ru-RU" sz="16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sz="16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базі</a:t>
          </a:r>
          <a:r>
            <a:rPr lang="ru-RU" sz="16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проведеного</a:t>
          </a:r>
          <a:r>
            <a:rPr lang="ru-RU" sz="16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контролю </a:t>
          </a:r>
          <a:r>
            <a:rPr lang="ru-RU" sz="16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поточної</a:t>
          </a:r>
          <a:r>
            <a:rPr lang="ru-RU" sz="16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картини</a:t>
          </a:r>
          <a:r>
            <a:rPr lang="ru-RU" sz="16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стану НПС і </a:t>
          </a:r>
          <a:r>
            <a:rPr lang="ru-RU" sz="16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здоров'я</a:t>
          </a:r>
          <a:r>
            <a:rPr lang="ru-RU" sz="16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населення</a:t>
          </a:r>
          <a:r>
            <a:rPr lang="ru-RU" sz="16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 </a:t>
          </a:r>
        </a:p>
      </dsp:txBody>
      <dsp:txXfrm>
        <a:off x="727432" y="916217"/>
        <a:ext cx="9728442" cy="458108"/>
      </dsp:txXfrm>
    </dsp:sp>
    <dsp:sp modelId="{FFF91A4A-AA27-44CC-89ED-1488DDC5D294}">
      <dsp:nvSpPr>
        <dsp:cNvPr id="0" name=""/>
        <dsp:cNvSpPr/>
      </dsp:nvSpPr>
      <dsp:spPr>
        <a:xfrm>
          <a:off x="441114" y="858954"/>
          <a:ext cx="572636" cy="57263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C2BE2D61-8DCB-4AAF-A620-88FA093B2B1B}">
      <dsp:nvSpPr>
        <dsp:cNvPr id="0" name=""/>
        <dsp:cNvSpPr/>
      </dsp:nvSpPr>
      <dsp:spPr>
        <a:xfrm>
          <a:off x="899745" y="1603293"/>
          <a:ext cx="9556129" cy="4581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63624" tIns="40640" rIns="40640" bIns="40640" numCol="1" spcCol="1270" anchor="ctr" anchorCtr="0">
          <a:noAutofit/>
        </a:bodyPr>
        <a:lstStyle/>
        <a:p>
          <a:pPr marL="0" lvl="0" indent="0" algn="just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Arial" panose="020B0604020202020204" pitchFamily="34" charset="0"/>
            <a:buNone/>
          </a:pPr>
          <a:r>
            <a:rPr lang="ru-RU" sz="16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виявлення</a:t>
          </a:r>
          <a:r>
            <a:rPr lang="ru-RU" sz="16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факторів</a:t>
          </a:r>
          <a:r>
            <a:rPr lang="ru-RU" sz="16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екологічного</a:t>
          </a:r>
          <a:r>
            <a:rPr lang="ru-RU" sz="16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неблагополуччя</a:t>
          </a:r>
          <a:r>
            <a:rPr lang="ru-RU" sz="16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регіону</a:t>
          </a:r>
          <a:r>
            <a:rPr lang="ru-RU" sz="16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 </a:t>
          </a:r>
        </a:p>
      </dsp:txBody>
      <dsp:txXfrm>
        <a:off x="899745" y="1603293"/>
        <a:ext cx="9556129" cy="458108"/>
      </dsp:txXfrm>
    </dsp:sp>
    <dsp:sp modelId="{CF6349DE-0996-4166-96D6-588E593A8386}">
      <dsp:nvSpPr>
        <dsp:cNvPr id="0" name=""/>
        <dsp:cNvSpPr/>
      </dsp:nvSpPr>
      <dsp:spPr>
        <a:xfrm>
          <a:off x="613427" y="1546030"/>
          <a:ext cx="572636" cy="57263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6583F0D8-72EE-4330-AA6D-FD7CC1BDDE92}">
      <dsp:nvSpPr>
        <dsp:cNvPr id="0" name=""/>
        <dsp:cNvSpPr/>
      </dsp:nvSpPr>
      <dsp:spPr>
        <a:xfrm>
          <a:off x="899745" y="2289935"/>
          <a:ext cx="9556129" cy="4581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63624" tIns="40640" rIns="40640" bIns="40640" numCol="1" spcCol="1270" anchor="ctr" anchorCtr="0">
          <a:noAutofit/>
        </a:bodyPr>
        <a:lstStyle/>
        <a:p>
          <a:pPr marL="0" lvl="0" indent="0" algn="just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Arial" panose="020B0604020202020204" pitchFamily="34" charset="0"/>
            <a:buNone/>
          </a:pPr>
          <a:r>
            <a:rPr lang="ru-RU" sz="1600" b="1" i="0" u="none" kern="1200">
              <a:latin typeface="Times New Roman" panose="02020603050405020304" pitchFamily="18" charset="0"/>
              <a:cs typeface="Times New Roman" panose="02020603050405020304" pitchFamily="18" charset="0"/>
            </a:rPr>
            <a:t>підготовка інформації для прийняття управлінських рішень по екологічній обстановці; </a:t>
          </a:r>
        </a:p>
      </dsp:txBody>
      <dsp:txXfrm>
        <a:off x="899745" y="2289935"/>
        <a:ext cx="9556129" cy="458108"/>
      </dsp:txXfrm>
    </dsp:sp>
    <dsp:sp modelId="{91A24B3B-2C0B-4391-BCC5-86D72101107E}">
      <dsp:nvSpPr>
        <dsp:cNvPr id="0" name=""/>
        <dsp:cNvSpPr/>
      </dsp:nvSpPr>
      <dsp:spPr>
        <a:xfrm>
          <a:off x="613427" y="2232671"/>
          <a:ext cx="572636" cy="57263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E4937D0D-B825-48DC-8E18-C83D55AFDA63}">
      <dsp:nvSpPr>
        <dsp:cNvPr id="0" name=""/>
        <dsp:cNvSpPr/>
      </dsp:nvSpPr>
      <dsp:spPr>
        <a:xfrm>
          <a:off x="727432" y="2977011"/>
          <a:ext cx="9728442" cy="4581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63624" tIns="40640" rIns="40640" bIns="40640" numCol="1" spcCol="1270" anchor="ctr" anchorCtr="0">
          <a:noAutofit/>
        </a:bodyPr>
        <a:lstStyle/>
        <a:p>
          <a:pPr marL="0" lvl="0" indent="0" algn="just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Arial" panose="020B0604020202020204" pitchFamily="34" charset="0"/>
            <a:buNone/>
          </a:pPr>
          <a:r>
            <a:rPr lang="uk-UA" sz="16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моделювання і прогнозування розвитку екологічної ситуації; </a:t>
          </a:r>
        </a:p>
      </dsp:txBody>
      <dsp:txXfrm>
        <a:off x="727432" y="2977011"/>
        <a:ext cx="9728442" cy="458108"/>
      </dsp:txXfrm>
    </dsp:sp>
    <dsp:sp modelId="{134D860F-D348-4735-8882-9007E6748A2B}">
      <dsp:nvSpPr>
        <dsp:cNvPr id="0" name=""/>
        <dsp:cNvSpPr/>
      </dsp:nvSpPr>
      <dsp:spPr>
        <a:xfrm>
          <a:off x="441114" y="2919747"/>
          <a:ext cx="572636" cy="57263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E10711BE-ED85-4DFD-B236-8D110902AE48}">
      <dsp:nvSpPr>
        <dsp:cNvPr id="0" name=""/>
        <dsp:cNvSpPr/>
      </dsp:nvSpPr>
      <dsp:spPr>
        <a:xfrm>
          <a:off x="350606" y="3664087"/>
          <a:ext cx="10105268" cy="4581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63624" tIns="40640" rIns="40640" bIns="40640" numCol="1" spcCol="1270" anchor="ctr" anchorCtr="0">
          <a:noAutofit/>
        </a:bodyPr>
        <a:lstStyle/>
        <a:p>
          <a:pPr marL="0" lvl="0" indent="0" algn="just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Arial" panose="020B0604020202020204" pitchFamily="34" charset="0"/>
            <a:buNone/>
          </a:pPr>
          <a:r>
            <a:rPr lang="uk-UA" sz="16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аналіз ступеня ризику управлінських впливів.</a:t>
          </a:r>
        </a:p>
      </dsp:txBody>
      <dsp:txXfrm>
        <a:off x="350606" y="3664087"/>
        <a:ext cx="10105268" cy="458108"/>
      </dsp:txXfrm>
    </dsp:sp>
    <dsp:sp modelId="{A4310646-5C05-46F3-BBA3-58BA122E146B}">
      <dsp:nvSpPr>
        <dsp:cNvPr id="0" name=""/>
        <dsp:cNvSpPr/>
      </dsp:nvSpPr>
      <dsp:spPr>
        <a:xfrm>
          <a:off x="64288" y="3606824"/>
          <a:ext cx="572636" cy="57263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AE4282-81A1-4AF2-B1F1-4C69B98310B6}">
      <dsp:nvSpPr>
        <dsp:cNvPr id="0" name=""/>
        <dsp:cNvSpPr/>
      </dsp:nvSpPr>
      <dsp:spPr>
        <a:xfrm>
          <a:off x="201159" y="2207020"/>
          <a:ext cx="4423974" cy="1754009"/>
        </a:xfrm>
        <a:prstGeom prst="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8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інформаційно</a:t>
          </a:r>
          <a:r>
            <a:rPr lang="ru-RU" sz="18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</a:t>
          </a:r>
          <a:r>
            <a:rPr lang="ru-RU" sz="18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вимірювальну</a:t>
          </a:r>
          <a:r>
            <a:rPr lang="ru-RU" sz="18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підсистему</a:t>
          </a:r>
          <a:r>
            <a:rPr lang="ru-RU" sz="18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sz="18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базі</a:t>
          </a:r>
          <a:r>
            <a:rPr lang="ru-RU" sz="18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автоматизованих</a:t>
          </a:r>
          <a:r>
            <a:rPr lang="ru-RU" sz="18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постів</a:t>
          </a:r>
          <a:r>
            <a:rPr lang="ru-RU" sz="18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екологічного</a:t>
          </a:r>
          <a:r>
            <a:rPr lang="ru-RU" sz="18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контролю; </a:t>
          </a:r>
          <a:endParaRPr lang="uk-UA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1159" y="2207020"/>
        <a:ext cx="4423974" cy="1754009"/>
      </dsp:txXfrm>
    </dsp:sp>
    <dsp:sp modelId="{02ADAF7A-3468-4641-961D-040FCB39320B}">
      <dsp:nvSpPr>
        <dsp:cNvPr id="0" name=""/>
        <dsp:cNvSpPr/>
      </dsp:nvSpPr>
      <dsp:spPr>
        <a:xfrm>
          <a:off x="73151" y="4367197"/>
          <a:ext cx="4708429" cy="1679696"/>
        </a:xfrm>
        <a:prstGeom prst="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8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пересувні</a:t>
          </a:r>
          <a:r>
            <a:rPr lang="ru-RU" sz="18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пости </a:t>
          </a:r>
          <a:r>
            <a:rPr lang="ru-RU" sz="18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екологічного</a:t>
          </a:r>
          <a:r>
            <a:rPr lang="ru-RU" sz="18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контролю (</a:t>
          </a:r>
          <a:r>
            <a:rPr lang="ru-RU" sz="18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пересувні</a:t>
          </a:r>
          <a:r>
            <a:rPr lang="ru-RU" sz="18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лабораторії</a:t>
          </a:r>
          <a:r>
            <a:rPr lang="ru-RU" sz="18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sz="18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автомобілях</a:t>
          </a:r>
          <a:r>
            <a:rPr lang="ru-RU" sz="18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18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переносні</a:t>
          </a:r>
          <a:r>
            <a:rPr lang="ru-RU" sz="18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індивідуальні</a:t>
          </a:r>
          <a:r>
            <a:rPr lang="ru-RU" sz="18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прилади</a:t>
          </a:r>
          <a:r>
            <a:rPr lang="ru-RU" sz="18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контролю); </a:t>
          </a:r>
        </a:p>
      </dsp:txBody>
      <dsp:txXfrm>
        <a:off x="73151" y="4367197"/>
        <a:ext cx="4708429" cy="1679696"/>
      </dsp:txXfrm>
    </dsp:sp>
    <dsp:sp modelId="{6167D188-E52C-4FAB-A3BA-B649465E0BA2}">
      <dsp:nvSpPr>
        <dsp:cNvPr id="0" name=""/>
        <dsp:cNvSpPr/>
      </dsp:nvSpPr>
      <dsp:spPr>
        <a:xfrm>
          <a:off x="4921987" y="4769173"/>
          <a:ext cx="4686317" cy="861340"/>
        </a:xfrm>
        <a:prstGeom prst="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8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підсистему</a:t>
          </a:r>
          <a:r>
            <a:rPr lang="ru-RU" sz="18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комунікацій</a:t>
          </a:r>
          <a:r>
            <a:rPr lang="ru-RU" sz="18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між</a:t>
          </a:r>
          <a:r>
            <a:rPr lang="ru-RU" sz="18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постами контролю</a:t>
          </a:r>
        </a:p>
      </dsp:txBody>
      <dsp:txXfrm>
        <a:off x="4921987" y="4769173"/>
        <a:ext cx="4686317" cy="861340"/>
      </dsp:txXfrm>
    </dsp:sp>
    <dsp:sp modelId="{844ED9E1-BD68-41F6-A97B-C55F4011C7D2}">
      <dsp:nvSpPr>
        <dsp:cNvPr id="0" name=""/>
        <dsp:cNvSpPr/>
      </dsp:nvSpPr>
      <dsp:spPr>
        <a:xfrm>
          <a:off x="4887636" y="2199978"/>
          <a:ext cx="4821227" cy="1834111"/>
        </a:xfrm>
        <a:prstGeom prst="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геоінформаційну систему, що включає в себе графічні і тематичні бази даних екологічної спрямованості, системи моделювання, відновлення і прогнозу полів екологічних і метеорологічних факторів й систему інформаційної підтримки прийняття рішень з управління</a:t>
          </a:r>
          <a:endParaRPr lang="ru-RU" sz="1800" b="0" i="0" u="none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87636" y="2199978"/>
        <a:ext cx="4821227" cy="18341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1A8213-CF59-4501-A50D-31DB37798307}">
      <dsp:nvSpPr>
        <dsp:cNvPr id="0" name=""/>
        <dsp:cNvSpPr/>
      </dsp:nvSpPr>
      <dsp:spPr>
        <a:xfrm>
          <a:off x="-4225671" y="-648361"/>
          <a:ext cx="5034869" cy="5034869"/>
        </a:xfrm>
        <a:prstGeom prst="blockArc">
          <a:avLst>
            <a:gd name="adj1" fmla="val 18900000"/>
            <a:gd name="adj2" fmla="val 2700000"/>
            <a:gd name="adj3" fmla="val 429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72E1CA-210F-44BB-A4F2-6051DA779A6D}">
      <dsp:nvSpPr>
        <dsp:cNvPr id="0" name=""/>
        <dsp:cNvSpPr/>
      </dsp:nvSpPr>
      <dsp:spPr>
        <a:xfrm>
          <a:off x="354427" y="233559"/>
          <a:ext cx="9531125" cy="4674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1013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400" b="0" i="0" u="none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опитування датчиків постів екологічного контролю з заданим тимчасовим інтервалом між моментами вимірів; </a:t>
          </a:r>
        </a:p>
      </dsp:txBody>
      <dsp:txXfrm>
        <a:off x="354427" y="233559"/>
        <a:ext cx="9531125" cy="467417"/>
      </dsp:txXfrm>
    </dsp:sp>
    <dsp:sp modelId="{877492D0-5377-43F9-B81E-DBEE89F2E8FB}">
      <dsp:nvSpPr>
        <dsp:cNvPr id="0" name=""/>
        <dsp:cNvSpPr/>
      </dsp:nvSpPr>
      <dsp:spPr>
        <a:xfrm>
          <a:off x="62291" y="175132"/>
          <a:ext cx="584272" cy="58427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EC7E85-FBD8-41B1-89F5-3ADD873F9667}">
      <dsp:nvSpPr>
        <dsp:cNvPr id="0" name=""/>
        <dsp:cNvSpPr/>
      </dsp:nvSpPr>
      <dsp:spPr>
        <a:xfrm>
          <a:off x="689365" y="934461"/>
          <a:ext cx="9196187" cy="4674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1013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400" b="0" i="0" u="none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занесення інформації з датчиків контролю у внутрішню пам'ять із прив'язкою моментів виміру до реального часу; </a:t>
          </a:r>
        </a:p>
      </dsp:txBody>
      <dsp:txXfrm>
        <a:off x="689365" y="934461"/>
        <a:ext cx="9196187" cy="467417"/>
      </dsp:txXfrm>
    </dsp:sp>
    <dsp:sp modelId="{541713DD-09D2-460D-858F-9CBB51483E93}">
      <dsp:nvSpPr>
        <dsp:cNvPr id="0" name=""/>
        <dsp:cNvSpPr/>
      </dsp:nvSpPr>
      <dsp:spPr>
        <a:xfrm>
          <a:off x="397229" y="876034"/>
          <a:ext cx="584272" cy="58427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0D527D-792D-4B32-8948-34138E44D95A}">
      <dsp:nvSpPr>
        <dsp:cNvPr id="0" name=""/>
        <dsp:cNvSpPr/>
      </dsp:nvSpPr>
      <dsp:spPr>
        <a:xfrm>
          <a:off x="792164" y="1635364"/>
          <a:ext cx="9093388" cy="4674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1013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400" b="0" i="0" u="none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збереження інформації при перебоях із живленням; </a:t>
          </a:r>
        </a:p>
      </dsp:txBody>
      <dsp:txXfrm>
        <a:off x="792164" y="1635364"/>
        <a:ext cx="9093388" cy="467417"/>
      </dsp:txXfrm>
    </dsp:sp>
    <dsp:sp modelId="{9235AC62-C8AD-44D0-BB16-7DCF00864CE5}">
      <dsp:nvSpPr>
        <dsp:cNvPr id="0" name=""/>
        <dsp:cNvSpPr/>
      </dsp:nvSpPr>
      <dsp:spPr>
        <a:xfrm>
          <a:off x="500028" y="1576937"/>
          <a:ext cx="584272" cy="58427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09404E-5BD8-471F-B6DF-E99A137BB20C}">
      <dsp:nvSpPr>
        <dsp:cNvPr id="0" name=""/>
        <dsp:cNvSpPr/>
      </dsp:nvSpPr>
      <dsp:spPr>
        <a:xfrm>
          <a:off x="689365" y="2336267"/>
          <a:ext cx="9196187" cy="4674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1013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видача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інформації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з каналу К.8–232 на ІВМ РС по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запиту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 </a:t>
          </a:r>
        </a:p>
      </dsp:txBody>
      <dsp:txXfrm>
        <a:off x="689365" y="2336267"/>
        <a:ext cx="9196187" cy="467417"/>
      </dsp:txXfrm>
    </dsp:sp>
    <dsp:sp modelId="{1D774E88-2A93-4765-8392-C66FF07688E6}">
      <dsp:nvSpPr>
        <dsp:cNvPr id="0" name=""/>
        <dsp:cNvSpPr/>
      </dsp:nvSpPr>
      <dsp:spPr>
        <a:xfrm>
          <a:off x="397229" y="2277839"/>
          <a:ext cx="584272" cy="58427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E81E0C-4127-4609-9F0A-343B95163B77}">
      <dsp:nvSpPr>
        <dsp:cNvPr id="0" name=""/>
        <dsp:cNvSpPr/>
      </dsp:nvSpPr>
      <dsp:spPr>
        <a:xfrm>
          <a:off x="354427" y="3037169"/>
          <a:ext cx="9531125" cy="4674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1013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обмін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інформацією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по модемному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зв'язку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із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зовнішніми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користувачами</a:t>
          </a:r>
          <a:endParaRPr lang="ru-RU" sz="1400" b="0" i="0" u="none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4427" y="3037169"/>
        <a:ext cx="9531125" cy="467417"/>
      </dsp:txXfrm>
    </dsp:sp>
    <dsp:sp modelId="{9AE36542-1414-44B2-BB14-2A4C121C62EF}">
      <dsp:nvSpPr>
        <dsp:cNvPr id="0" name=""/>
        <dsp:cNvSpPr/>
      </dsp:nvSpPr>
      <dsp:spPr>
        <a:xfrm>
          <a:off x="62291" y="2978742"/>
          <a:ext cx="584272" cy="58427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A4C67D-5748-44F5-A782-9FCDCDFE6749}">
      <dsp:nvSpPr>
        <dsp:cNvPr id="0" name=""/>
        <dsp:cNvSpPr/>
      </dsp:nvSpPr>
      <dsp:spPr>
        <a:xfrm>
          <a:off x="0" y="225168"/>
          <a:ext cx="10515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44A782-01C5-4334-9431-8430485EE73A}">
      <dsp:nvSpPr>
        <dsp:cNvPr id="0" name=""/>
        <dsp:cNvSpPr/>
      </dsp:nvSpPr>
      <dsp:spPr>
        <a:xfrm>
          <a:off x="525780" y="18528"/>
          <a:ext cx="8500979" cy="41328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0" i="0" u="none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–загальна екологічна характеристика (атмосферне повітря, водойми, фунт, санітарно–епідеміологічні умови тощо); </a:t>
          </a:r>
          <a:endParaRPr lang="uk-UA" sz="14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5955" y="38703"/>
        <a:ext cx="8460629" cy="372930"/>
      </dsp:txXfrm>
    </dsp:sp>
    <dsp:sp modelId="{DA966EF4-179D-4250-A418-ECD6D478EBB7}">
      <dsp:nvSpPr>
        <dsp:cNvPr id="0" name=""/>
        <dsp:cNvSpPr/>
      </dsp:nvSpPr>
      <dsp:spPr>
        <a:xfrm>
          <a:off x="0" y="860208"/>
          <a:ext cx="10515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50000"/>
              <a:hueOff val="0"/>
              <a:satOff val="0"/>
              <a:lumOff val="89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0FCF4A-6DC7-49AF-A7DB-704C619F8EAA}">
      <dsp:nvSpPr>
        <dsp:cNvPr id="0" name=""/>
        <dsp:cNvSpPr/>
      </dsp:nvSpPr>
      <dsp:spPr>
        <a:xfrm>
          <a:off x="525780" y="653568"/>
          <a:ext cx="8500979" cy="41328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89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джерела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негативного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впливу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навколишнє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середовище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викиди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скиди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тверді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відходи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тощо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); </a:t>
          </a:r>
        </a:p>
      </dsp:txBody>
      <dsp:txXfrm>
        <a:off x="545955" y="673743"/>
        <a:ext cx="8460629" cy="372930"/>
      </dsp:txXfrm>
    </dsp:sp>
    <dsp:sp modelId="{272DFEE2-70C1-4FCB-8BAE-7770C956249F}">
      <dsp:nvSpPr>
        <dsp:cNvPr id="0" name=""/>
        <dsp:cNvSpPr/>
      </dsp:nvSpPr>
      <dsp:spPr>
        <a:xfrm>
          <a:off x="0" y="1495248"/>
          <a:ext cx="10515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50000"/>
              <a:hueOff val="0"/>
              <a:satOff val="0"/>
              <a:lumOff val="179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C54369-C5E6-4220-A8EF-9E24C26FB78A}">
      <dsp:nvSpPr>
        <dsp:cNvPr id="0" name=""/>
        <dsp:cNvSpPr/>
      </dsp:nvSpPr>
      <dsp:spPr>
        <a:xfrm>
          <a:off x="525780" y="1288608"/>
          <a:ext cx="8500979" cy="41328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зонування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територій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об'єкти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виробничого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призначення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селітебні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території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адміністративні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будинки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тощо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); </a:t>
          </a:r>
        </a:p>
      </dsp:txBody>
      <dsp:txXfrm>
        <a:off x="545955" y="1308783"/>
        <a:ext cx="8460629" cy="372930"/>
      </dsp:txXfrm>
    </dsp:sp>
    <dsp:sp modelId="{FD06F1B6-93EB-4225-9852-1BC8E349585E}">
      <dsp:nvSpPr>
        <dsp:cNvPr id="0" name=""/>
        <dsp:cNvSpPr/>
      </dsp:nvSpPr>
      <dsp:spPr>
        <a:xfrm>
          <a:off x="0" y="2130288"/>
          <a:ext cx="10515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50000"/>
              <a:hueOff val="0"/>
              <a:satOff val="0"/>
              <a:lumOff val="269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F3C334-77CD-479D-B18B-D1C97DE7FEEC}">
      <dsp:nvSpPr>
        <dsp:cNvPr id="0" name=""/>
        <dsp:cNvSpPr/>
      </dsp:nvSpPr>
      <dsp:spPr>
        <a:xfrm>
          <a:off x="525780" y="1923648"/>
          <a:ext cx="8500979" cy="41328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269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систему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охоронних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територій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пам'ятники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історії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й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архітектури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водоохоронні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зони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тощо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); </a:t>
          </a:r>
        </a:p>
      </dsp:txBody>
      <dsp:txXfrm>
        <a:off x="545955" y="1943823"/>
        <a:ext cx="8460629" cy="372930"/>
      </dsp:txXfrm>
    </dsp:sp>
    <dsp:sp modelId="{7033C518-08BC-4C5E-9CB5-36A1138A0E20}">
      <dsp:nvSpPr>
        <dsp:cNvPr id="0" name=""/>
        <dsp:cNvSpPr/>
      </dsp:nvSpPr>
      <dsp:spPr>
        <a:xfrm>
          <a:off x="0" y="2765328"/>
          <a:ext cx="10515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50000"/>
              <a:hueOff val="0"/>
              <a:satOff val="0"/>
              <a:lumOff val="3596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07AA90-5E99-4E70-ABEF-3E868AF46181}">
      <dsp:nvSpPr>
        <dsp:cNvPr id="0" name=""/>
        <dsp:cNvSpPr/>
      </dsp:nvSpPr>
      <dsp:spPr>
        <a:xfrm>
          <a:off x="525780" y="2558688"/>
          <a:ext cx="8500979" cy="41328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359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uk-UA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інженерно–технічні і транспортні комунікації (магістралі наземного і підземного видів транспорту, теплотраси, лінії електропередачі тощо); </a:t>
          </a:r>
        </a:p>
      </dsp:txBody>
      <dsp:txXfrm>
        <a:off x="545955" y="2578863"/>
        <a:ext cx="8460629" cy="372930"/>
      </dsp:txXfrm>
    </dsp:sp>
    <dsp:sp modelId="{C625624C-EE34-4F2A-B92E-D3643C5B58A1}">
      <dsp:nvSpPr>
        <dsp:cNvPr id="0" name=""/>
        <dsp:cNvSpPr/>
      </dsp:nvSpPr>
      <dsp:spPr>
        <a:xfrm>
          <a:off x="0" y="3400368"/>
          <a:ext cx="10515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50000"/>
              <a:hueOff val="0"/>
              <a:satOff val="0"/>
              <a:lumOff val="269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15E1C8-19FD-47ED-B821-F48923838BDC}">
      <dsp:nvSpPr>
        <dsp:cNvPr id="0" name=""/>
        <dsp:cNvSpPr/>
      </dsp:nvSpPr>
      <dsp:spPr>
        <a:xfrm>
          <a:off x="525780" y="3193728"/>
          <a:ext cx="8500979" cy="41328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269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400" b="0" i="0" u="none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охорона здоров'я і соціально–побутові умови; </a:t>
          </a:r>
        </a:p>
      </dsp:txBody>
      <dsp:txXfrm>
        <a:off x="545955" y="3213903"/>
        <a:ext cx="8460629" cy="372930"/>
      </dsp:txXfrm>
    </dsp:sp>
    <dsp:sp modelId="{4459F3B2-D99F-4498-8219-E823F3445EBF}">
      <dsp:nvSpPr>
        <dsp:cNvPr id="0" name=""/>
        <dsp:cNvSpPr/>
      </dsp:nvSpPr>
      <dsp:spPr>
        <a:xfrm>
          <a:off x="0" y="4035408"/>
          <a:ext cx="10515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50000"/>
              <a:hueOff val="0"/>
              <a:satOff val="0"/>
              <a:lumOff val="179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D5411C-FCFF-4699-AFD6-9AC90AC29DD3}">
      <dsp:nvSpPr>
        <dsp:cNvPr id="0" name=""/>
        <dsp:cNvSpPr/>
      </dsp:nvSpPr>
      <dsp:spPr>
        <a:xfrm>
          <a:off x="525780" y="3828768"/>
          <a:ext cx="8500979" cy="41328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нормативні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правові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документи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 </a:t>
          </a:r>
        </a:p>
      </dsp:txBody>
      <dsp:txXfrm>
        <a:off x="545955" y="3848943"/>
        <a:ext cx="8460629" cy="372930"/>
      </dsp:txXfrm>
    </dsp:sp>
    <dsp:sp modelId="{C811EEFB-D12C-4030-9B21-B2F465C6BCB5}">
      <dsp:nvSpPr>
        <dsp:cNvPr id="0" name=""/>
        <dsp:cNvSpPr/>
      </dsp:nvSpPr>
      <dsp:spPr>
        <a:xfrm>
          <a:off x="0" y="4670448"/>
          <a:ext cx="10515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50000"/>
              <a:hueOff val="0"/>
              <a:satOff val="0"/>
              <a:lumOff val="89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F9F9FF-9D08-4376-BE57-C348C78E0B30}">
      <dsp:nvSpPr>
        <dsp:cNvPr id="0" name=""/>
        <dsp:cNvSpPr/>
      </dsp:nvSpPr>
      <dsp:spPr>
        <a:xfrm>
          <a:off x="525780" y="4463808"/>
          <a:ext cx="8497298" cy="41328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89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перспективи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розвитку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регіону</a:t>
          </a:r>
          <a:r>
            <a:rPr lang="ru-RU" sz="14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545955" y="4483983"/>
        <a:ext cx="8456948" cy="3729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CBD4333-8765-4373-994B-B2C4CD30CA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02E359-43A8-4663-B374-AFF6F46EDC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F17E991-6BF7-42FB-BD5A-381824A00A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2ACFB8-7506-482D-B231-C980C2D8F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C199F4-016C-452B-B92B-FD7594D64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234184A-E97B-4C44-A738-C6808DD2D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576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F1E52A-445B-4003-8330-C9C1F8D14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6384515-B604-4B81-958B-46C790F03C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9575CF8-AA8A-4D65-81AB-92AA624C8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10C2321-D046-43DC-822E-2B925CBA5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1DF8C07-8301-4549-A144-486E743A5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389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57117D0-51FF-462F-87A5-8F763DB29B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1F9D19D-DDD9-442E-A974-5F562456FF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332ADB-FF6B-4182-A33F-F14AA33DE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C536EC-5EE7-4A1D-AB65-56333D74E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2528C87-E0CC-4401-80B2-1A5FE0BC3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87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E1CE25-4CC8-4524-BC78-945C03B81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62EFDD-9C97-4DFA-B7EF-AA3097E58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11039C-F79B-42AD-9BEE-8CAB91121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5B3BBB-379E-452D-98B8-D8F092976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B9BBEE-97C2-4DE1-9006-388B69B18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3808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D1288A-C689-4F3C-A5D6-7DFC82AEC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01F03C4-D983-4605-8DDC-22969BB070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2F1836-FDAE-4D30-9F24-CA0C31656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B648A3-3C2E-4580-86E1-FF7C49CF3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98BB75-5A23-4C9E-A6FC-F0D540901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8369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0E8138-14BB-479F-8605-6229E0BBB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12C7E9-342B-4821-B80C-A1735E154F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A929AAF-2AEE-463F-87B7-30D4C837A3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844FC70-6B0C-4C37-9243-D068CA353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64D70FB-2759-4EF1-A94D-A626DEB0D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715A50F-847C-4446-9B00-F674A888C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11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AC5604-E9BD-4F6E-9BF9-7530919B2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15D398E-C1B1-4ABE-B800-2CB4B42C8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A75FA8E-4762-45B3-AAA3-EF59D8E88F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1BC3476-8D2B-4747-A6DA-4E52D434E9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A3CD930-E2D9-45CB-9825-F84B23C726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1AF7561-EABF-431C-A944-66AF5BB68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63B115A-3794-4F0E-A7BC-357B63B72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8DC624C-5A8D-47E2-99D3-1B8ADAA81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256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282B8A-6393-4839-911C-43F299D5E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532EC08-A86C-43AF-8549-E8558FB44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E06BBC2-C32C-4CC3-8AC2-FAA8B526B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E288163-F7B8-45C6-B5DC-795CA5FAA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081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3CBDD11-2CE3-4DBE-ABA9-CF73E3431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31AB9AE-55CF-47DB-9199-08CD7E4C8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59D9D63-08B9-457F-B339-7BA8E4898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448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A89639-1F31-423A-BEA4-025341FE3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5936EB-4833-428D-9D0D-85E67C5BD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24EE994-AAE4-4140-BEBC-A18F27FB5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4F5E72C-0030-4918-BE76-309E94441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8DB6F35-947F-412D-9DEB-BCCDDC9A3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1541BDB-D5E8-4538-8253-C81DEFC93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1889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D518AA-415E-4B9E-B6CE-3D9512DC8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0757C97-FB6D-45E9-86D6-4D17B9E469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47D716E-729A-4CEE-A527-D5A88DC2C4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E5531C1-0989-42F3-8B55-ED2B63693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7A5DC33-81AA-4C8B-9524-D9DBAF26C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2AD5DE-476C-4848-A5E6-177BF17CC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6020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5B0211F-5DAB-494F-AF3E-16B93A60ABC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3A4367-D87A-4656-9B82-E7F93FA25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0BF2EBB-B7FB-4F01-8B69-0598994E4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E4841F7-36A3-4C94-A4C4-CB9E46D097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36F46-D373-4305-8DD8-28FCC05803E0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915597-1FA5-476A-9CF9-902C4952C8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5B2BF89-047B-45E4-8349-A678D5B037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C1024-499E-4324-A73D-2CC3F9B7708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1112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A9BE6E-42CD-4DE4-B5B6-5BCA9FB336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5821" y="2412316"/>
            <a:ext cx="9004917" cy="2387600"/>
          </a:xfrm>
          <a:noFill/>
        </p:spPr>
        <p:txBody>
          <a:bodyPr>
            <a:normAutofit fontScale="90000"/>
          </a:bodyPr>
          <a:lstStyle/>
          <a:p>
            <a:br>
              <a:rPr lang="ru-RU" sz="6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6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900" b="1" dirty="0">
                <a:latin typeface="Century Schoolbook" panose="02040604050505020304" pitchFamily="18" charset="0"/>
              </a:rPr>
              <a:t>Інформаційне  забезпечення екологічного моніторингу</a:t>
            </a:r>
            <a:br>
              <a:rPr lang="uk-UA" dirty="0"/>
            </a:br>
            <a:br>
              <a:rPr lang="uk-UA" dirty="0"/>
            </a:br>
            <a:endParaRPr lang="uk-UA" sz="66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934C232-B14D-41D5-879C-C24B3FF9DF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976" y="4127475"/>
            <a:ext cx="4296793" cy="2292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916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922A58-A63F-4566-A533-2D22EA08A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8593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ru-RU" b="1" dirty="0">
                <a:latin typeface="Century Schoolbook" panose="02040604050505020304" pitchFamily="18" charset="0"/>
              </a:rPr>
            </a:br>
            <a:br>
              <a:rPr lang="ru-RU" b="1" dirty="0">
                <a:latin typeface="Century Schoolbook" panose="02040604050505020304" pitchFamily="18" charset="0"/>
              </a:rPr>
            </a:br>
            <a:r>
              <a:rPr lang="ru-RU" b="1" dirty="0">
                <a:latin typeface="Century Schoolbook" panose="02040604050505020304" pitchFamily="18" charset="0"/>
              </a:rPr>
              <a:t>ГІС </a:t>
            </a:r>
            <a:r>
              <a:rPr lang="ru-RU" b="1" dirty="0" err="1">
                <a:latin typeface="Century Schoolbook" panose="02040604050505020304" pitchFamily="18" charset="0"/>
              </a:rPr>
              <a:t>єдиного</a:t>
            </a:r>
            <a:r>
              <a:rPr lang="ru-RU" b="1" dirty="0">
                <a:latin typeface="Century Schoolbook" panose="02040604050505020304" pitchFamily="18" charset="0"/>
              </a:rPr>
              <a:t> </a:t>
            </a:r>
            <a:r>
              <a:rPr lang="ru-RU" b="1" dirty="0" err="1">
                <a:latin typeface="Century Schoolbook" panose="02040604050505020304" pitchFamily="18" charset="0"/>
              </a:rPr>
              <a:t>екологічного</a:t>
            </a:r>
            <a:r>
              <a:rPr lang="ru-RU" b="1" dirty="0">
                <a:latin typeface="Century Schoolbook" panose="02040604050505020304" pitchFamily="18" charset="0"/>
              </a:rPr>
              <a:t> </a:t>
            </a:r>
            <a:r>
              <a:rPr lang="ru-RU" b="1" dirty="0" err="1">
                <a:latin typeface="Century Schoolbook" panose="02040604050505020304" pitchFamily="18" charset="0"/>
              </a:rPr>
              <a:t>моніторингу</a:t>
            </a:r>
            <a:r>
              <a:rPr lang="ru-RU" b="1" dirty="0">
                <a:latin typeface="Century Schoolbook" panose="02040604050505020304" pitchFamily="18" charset="0"/>
              </a:rPr>
              <a:t> </a:t>
            </a:r>
            <a:r>
              <a:rPr lang="ru-RU" b="1" dirty="0" err="1">
                <a:latin typeface="Century Schoolbook" panose="02040604050505020304" pitchFamily="18" charset="0"/>
              </a:rPr>
              <a:t>регіону</a:t>
            </a:r>
            <a:br>
              <a:rPr lang="ru-RU" dirty="0">
                <a:latin typeface="Century Schoolbook" panose="02040604050505020304" pitchFamily="18" charset="0"/>
              </a:rPr>
            </a:br>
            <a:br>
              <a:rPr lang="ru-RU" dirty="0">
                <a:latin typeface="Century Schoolbook" panose="02040604050505020304" pitchFamily="18" charset="0"/>
              </a:rPr>
            </a:br>
            <a:endParaRPr lang="uk-UA" dirty="0">
              <a:latin typeface="Century Schoolbook" panose="020406040505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F8C43C9-340E-44A0-8694-E4EA52F543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208" y="1464816"/>
            <a:ext cx="11078592" cy="5134591"/>
          </a:xfrm>
        </p:spPr>
        <p:txBody>
          <a:bodyPr numCol="2">
            <a:noAutofit/>
          </a:bodyPr>
          <a:lstStyle/>
          <a:p>
            <a:pPr marL="18000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ГІС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екологічного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моніторингу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регіону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міського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типу. У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загальному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 повинна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містити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взаємозалежні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ланки: </a:t>
            </a:r>
          </a:p>
          <a:p>
            <a:pPr marL="180000" indent="457200" algn="just" fontAlgn="base">
              <a:lnSpc>
                <a:spcPct val="120000"/>
              </a:lnSpc>
              <a:spcBef>
                <a:spcPts val="0"/>
              </a:spcBef>
            </a:pP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бази та банки даних екологічної, правової, медико–біологічної, санітарно–гігієнічної, техніко–економічної спрямованості; </a:t>
            </a:r>
            <a:endParaRPr lang="uk-UA" sz="135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457200" algn="just" fontAlgn="base">
              <a:lnSpc>
                <a:spcPct val="120000"/>
              </a:lnSpc>
              <a:spcBef>
                <a:spcPts val="0"/>
              </a:spcBef>
            </a:pP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блок моделювання й оптимізації промислових об'єктів; </a:t>
            </a:r>
            <a:endParaRPr lang="uk-UA" sz="135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457200" algn="just" fontAlgn="base">
              <a:lnSpc>
                <a:spcPct val="120000"/>
              </a:lnSpc>
              <a:spcBef>
                <a:spcPts val="0"/>
              </a:spcBef>
            </a:pP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блок відновлення за даними вимірів і прогнозу поширення полів екологічних і метеорологічних факторів; </a:t>
            </a:r>
          </a:p>
          <a:p>
            <a:pPr marL="18000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адміністративних органів регіонального керування виділяється ряд функцій, по яких виникає необхідність інформаційної підтримки прийнятих рішень в області екологічної безпеки життєдіяльності населення, раціонального енергоспоживання та енергозбереження. До таких функцій належить: </a:t>
            </a:r>
          </a:p>
          <a:p>
            <a:pPr marL="180000" indent="45720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звітність про результати виконання робіт у рамках соціально– екологічного стану регіону і заходах для його поліпшення; </a:t>
            </a:r>
          </a:p>
          <a:p>
            <a:pPr marL="180000" indent="45720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контроль поточного стану навколишнього середовища, перевищення гранично допустимих концентрацій шкідливих й тому подібних речовин на підвідомчій території; </a:t>
            </a:r>
          </a:p>
          <a:p>
            <a:pPr marL="180000" indent="457200" algn="just" fontAlgn="base">
              <a:lnSpc>
                <a:spcPct val="120000"/>
              </a:lnSpc>
              <a:spcBef>
                <a:spcPts val="0"/>
              </a:spcBef>
              <a:buNone/>
            </a:pPr>
            <a:endParaRPr lang="uk-UA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457200" algn="just" fontAlgn="base">
              <a:lnSpc>
                <a:spcPct val="120000"/>
              </a:lnSpc>
              <a:spcBef>
                <a:spcPts val="0"/>
              </a:spcBef>
              <a:buNone/>
            </a:pPr>
            <a:endParaRPr lang="uk-UA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45720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планування (річне, квартальне) програм соціального розвитку, вивчення якості життя населення, підвищення екологічної безпеки життєдіяльності населення в регіоні; </a:t>
            </a:r>
          </a:p>
          <a:p>
            <a:pPr marL="180000" indent="45720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керування в повсякденній адміністративній діяльності (розгляд претензій, скарг, конфліктів з юридичними та фізичними особами). </a:t>
            </a:r>
          </a:p>
          <a:p>
            <a:pPr marL="18000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Потоки блок прийняття рішень інформації для прийняття керуючих чи коригувальних рішень проходять різні стадії: одержання, обробка і відображення інформації, оцінка і прийняття рішень. </a:t>
            </a:r>
          </a:p>
          <a:p>
            <a:pPr marL="18000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Комплексність екологічних проблем вимагає системного підходу до їх рішення, що виражається в конкретних діях спеціалістів кожної галузі. Структура інформаційного забезпечення системи екологічного моніторингу відображає цю специфіку. По функціональному призначенню його доцільно розділити на проблемно–орієнтовані блоки (чи ГІС–шари</a:t>
            </a:r>
            <a:r>
              <a:rPr lang="uk-UA" sz="13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 окремих регіональних служб, включаючи архітектурно-планувальні, комунальні, інженерного забезпечення й ін. </a:t>
            </a:r>
          </a:p>
          <a:p>
            <a:pPr marL="180000" indent="457200" algn="just">
              <a:lnSpc>
                <a:spcPct val="120000"/>
              </a:lnSpc>
              <a:spcBef>
                <a:spcPts val="0"/>
              </a:spcBef>
              <a:buNone/>
            </a:pPr>
            <a:b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uk-UA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654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9B3D34-71FA-46A3-A94B-25CCA492C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51949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/>
              <a:t>: </a:t>
            </a:r>
            <a:br>
              <a:rPr lang="ru-RU" dirty="0"/>
            </a:br>
            <a:br>
              <a:rPr lang="ru-RU" dirty="0"/>
            </a:br>
            <a:endParaRPr lang="uk-UA" dirty="0"/>
          </a:p>
        </p:txBody>
      </p:sp>
      <p:graphicFrame>
        <p:nvGraphicFramePr>
          <p:cNvPr id="5" name="Місце для вмісту 4">
            <a:extLst>
              <a:ext uri="{FF2B5EF4-FFF2-40B4-BE49-F238E27FC236}">
                <a16:creationId xmlns:a16="http://schemas.microsoft.com/office/drawing/2014/main" id="{328445B2-8D89-45C8-B8ED-AC07C1BC7B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027138"/>
              </p:ext>
            </p:extLst>
          </p:nvPr>
        </p:nvGraphicFramePr>
        <p:xfrm>
          <a:off x="838200" y="1447800"/>
          <a:ext cx="10515600" cy="5041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09097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20A135-3354-4611-B5A2-88ACBE544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моніторингу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B60237D3-1171-41BC-8578-DB024C4E84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4912" y="1690687"/>
            <a:ext cx="3855360" cy="4773303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9B455511-D918-4266-B7F9-48D1E7C8ADC2}"/>
              </a:ext>
            </a:extLst>
          </p:cNvPr>
          <p:cNvSpPr/>
          <p:nvPr/>
        </p:nvSpPr>
        <p:spPr>
          <a:xfrm>
            <a:off x="5426984" y="3041900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Одним 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найважливіших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елементів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є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об'єктивний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стан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навколишнього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середовища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Для прикладу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розглянемо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структуру баз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показниками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атмосферного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повітря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водних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об'єктів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70604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CE1E1D9-B87B-4680-AE6C-80E9C6FF2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5006"/>
            <a:ext cx="10515600" cy="5741957"/>
          </a:xfrm>
        </p:spPr>
        <p:txBody>
          <a:bodyPr numCol="2">
            <a:normAutofit fontScale="77500" lnSpcReduction="20000"/>
          </a:bodyPr>
          <a:lstStyle/>
          <a:p>
            <a:pPr marL="18000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База даних по повітрю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збору даних по якості повітря буде одержувати інформацію про якісний та кількісний стан метеорологічних і фізичних величин, отриманих від автоматичних приладів для виміру викидів, автоматичних приладів для виміру фонових параметрів, метеорологічних автоматичних приладів, пересувних лабораторій і вивчення руху автотранспорту. </a:t>
            </a:r>
          </a:p>
          <a:p>
            <a:pPr marL="18000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 заноситься в пам'ять і обробляється для подальшого одержання параметрів, що будуть використовуватися при вирішенні екологічних проблем. </a:t>
            </a:r>
          </a:p>
          <a:p>
            <a:pPr marL="18000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База даних по повітрю містить у собі базу даних по викидах в атмосферу і базу даних по забрудненню атмосферного повітря. Обидві бази даних повинні відповідати наступним вимогам: </a:t>
            </a:r>
          </a:p>
          <a:p>
            <a:pPr marL="18000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мати в наявності максимум інформації, займаючи найменший обсяг пам'яті; </a:t>
            </a:r>
          </a:p>
          <a:p>
            <a:pPr marL="180000" indent="45720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забезпечувати, завдяки легкому доступу, швидку обробку інформації; </a:t>
            </a:r>
          </a:p>
          <a:p>
            <a:pPr marL="180000" indent="457200" algn="just" fontAlgn="base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володіти гнучкістю стосовно доступу, пошуку й обробки даних; </a:t>
            </a:r>
          </a:p>
          <a:p>
            <a:pPr marL="180000" indent="45720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містити всю необхідну статистичну інформацію. 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55538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810A15D-6778-4B00-8900-C7EF8CE3C7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820"/>
            <a:ext cx="10515600" cy="6383044"/>
          </a:xfrm>
        </p:spPr>
        <p:txBody>
          <a:bodyPr numCol="2">
            <a:normAutofit fontScale="40000" lnSpcReduction="20000"/>
          </a:bodyPr>
          <a:lstStyle/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 даних по викидах в атмосферу, крім того, повинен містити зведення про промислові підприємства, включаючи призначення та географічні координати підприємства, установлені для цих підприємств гранично допустимі викиди, їхні фактичні значення і </a:t>
            </a:r>
            <a:r>
              <a:rPr lang="uk-UA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т.п</a:t>
            </a: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Зокрема, він може включати наступні елементи: </a:t>
            </a:r>
          </a:p>
          <a:p>
            <a:pPr marL="180000" indent="4572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виробничі об'єкти: ідентифікуються усі виробничі чи  переробні об'єкти, виділяються робочі цехи, використовувані чи вироблені речовини, викиди з труб; </a:t>
            </a:r>
          </a:p>
          <a:p>
            <a:pPr marL="180000" indent="4572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цивільні об'єкти: визначаються об'єкти та їхнє призначення, визначається їхня частка викиду в повітря; </a:t>
            </a: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дані, отримані з мережі контролю: визначаються станції і прилади зйомки атмосферного забруднення </a:t>
            </a: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База даних по забрудненню атмосферного повітря містить координати кожного стаціонарного поста чи місцезнаходження пересувної лабораторії з указівкою часу виміру та прив'язаного до нього значення кожного вимірюваного інгредієнта. </a:t>
            </a: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 доступу в базу даних повинні бути простими і "спрямовуватися" самою системою. Порядок доступу повинен залежати від організації бази даних. </a:t>
            </a: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доступу визначає точку входу в базу даних і область її виводу на екран: чим вище рівень доступу, тим більш обширно буде представлена інформація. </a:t>
            </a: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endParaRPr lang="uk-UA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Приватна, з погляду споживачів, база даних створюється на трьох рівнях: </a:t>
            </a:r>
          </a:p>
          <a:p>
            <a:pPr marL="180000" indent="4572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1 - рівень доступу в базу даних; </a:t>
            </a:r>
          </a:p>
          <a:p>
            <a:pPr marL="180000" indent="4572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2 - рівень прикладних програм; </a:t>
            </a:r>
          </a:p>
          <a:p>
            <a:pPr marL="180000" indent="4572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рівень даних. </a:t>
            </a: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рівні доступу в базу даних здійснюється керування авторизованим доступом і власне доступ у базу даних. Потім споживач входить у рівень прикладних програм</a:t>
            </a:r>
            <a:r>
              <a:rPr lang="uk-UA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якому він може виконати визначене число функцій у залежності від дозволеного рівня доступу. Виконавши функції, споживач попадає в рівень даних. </a:t>
            </a: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 взаємодії споживача з архівом, прикладними програмами і даними не повинні залежати від деталей побудови бази даних. Техніко– конструктивні аспекти повинні входити у виняткову компетенцію відповідального за цю роботу співробітника й операторів системи, а споживач повинний підключатися тільки до прикладних функцій системи. </a:t>
            </a: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База повинна мати захист від несанкціонованого доступу на будь–якому рівні. </a:t>
            </a:r>
          </a:p>
          <a:p>
            <a:pPr marL="0" indent="0">
              <a:buNone/>
            </a:pPr>
            <a:br>
              <a:rPr lang="uk-UA" dirty="0"/>
            </a:br>
            <a:endParaRPr lang="uk-UA" dirty="0"/>
          </a:p>
        </p:txBody>
      </p:sp>
      <p:pic>
        <p:nvPicPr>
          <p:cNvPr id="5" name="Графіка 4" descr="Груповий мозковий штурм">
            <a:extLst>
              <a:ext uri="{FF2B5EF4-FFF2-40B4-BE49-F238E27FC236}">
                <a16:creationId xmlns:a16="http://schemas.microsoft.com/office/drawing/2014/main" id="{D162AE5A-58B9-4269-BF5A-5978A84E8C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037468" y="5305149"/>
            <a:ext cx="1155576" cy="1155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7470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>
            <a:extLst>
              <a:ext uri="{FF2B5EF4-FFF2-40B4-BE49-F238E27FC236}">
                <a16:creationId xmlns:a16="http://schemas.microsoft.com/office/drawing/2014/main" id="{5204794A-4587-4846-A8D4-6A15F752E2C5}"/>
              </a:ext>
            </a:extLst>
          </p:cNvPr>
          <p:cNvSpPr/>
          <p:nvPr/>
        </p:nvSpPr>
        <p:spPr>
          <a:xfrm>
            <a:off x="364724" y="692431"/>
            <a:ext cx="11462551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4290" indent="450215" algn="just"/>
            <a:r>
              <a:rPr lang="uk-UA" sz="1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База даних по водних об'єктах.</a:t>
            </a:r>
            <a:r>
              <a:rPr lang="uk-UA" sz="1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uk-UA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По кожному річковому басейну наводяться дані про </a:t>
            </a:r>
            <a:r>
              <a:rPr lang="uk-UA" sz="1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соціальио</a:t>
            </a:r>
            <a:r>
              <a:rPr lang="uk-UA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–економічну структуру, гідрологічні та гідрогеологічні параметри, водозабезпеченість, дані по екстремальних ситуаціях і характеристикам повеней, організації водозбірної території, дані по іригації і дренажу, дані по якості води і контролю її забруднення, гідротехнічним спорудам й електростанціям, земельним та рослинним ресурсам, тваринному світу, рекреаційному освоєнню території та її перспективах, а також законодавчих актах. </a:t>
            </a:r>
            <a:endParaRPr lang="uk-UA" sz="1400" dirty="0"/>
          </a:p>
          <a:p>
            <a:pPr marR="32385" indent="450215" algn="just"/>
            <a:r>
              <a:rPr lang="uk-UA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Структурно, інформаційно та програмно бази даних по водних чи інших об'єктах моніторингу проектуються аналогічно вище описаній базі даних по атмосферному повітрю. </a:t>
            </a:r>
            <a:endParaRPr lang="uk-UA" sz="1400" dirty="0"/>
          </a:p>
          <a:p>
            <a:pPr marR="32385" indent="450215" algn="just"/>
            <a:r>
              <a:rPr lang="uk-UA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У ГІС тематична інформація, що стосується розташування та конфігурації основних джерел забруднення, повинна бути представлена відповідними електронними картами. Бази даних, у яких міститься інформація про підприємства реґіону, у сукупності з відповідними картами дозволяють одержувати відповіді на такі запити: </a:t>
            </a:r>
            <a:endParaRPr lang="uk-UA" sz="1400" dirty="0"/>
          </a:p>
          <a:p>
            <a:pPr marL="221615" marR="32385" algn="just" fontAlgn="base"/>
            <a:r>
              <a:rPr lang="uk-UA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- що становить собою об'єкт, виділений на карті, та де він розташований; </a:t>
            </a:r>
          </a:p>
          <a:p>
            <a:pPr marL="221615" marR="32385" algn="just" fontAlgn="base"/>
            <a:r>
              <a:rPr lang="uk-UA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- які об'єкти викидають визначені шкідливі речовини; </a:t>
            </a:r>
          </a:p>
          <a:p>
            <a:pPr marL="221615" marR="32385" algn="just" fontAlgn="base"/>
            <a:r>
              <a:rPr lang="uk-UA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- які підприємства викидають дану шкідливу речовину в обсязі більше дозволеного; </a:t>
            </a:r>
          </a:p>
          <a:p>
            <a:pPr marL="221615" marR="32385" algn="just" fontAlgn="base"/>
            <a:r>
              <a:rPr lang="uk-UA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- які речовини викидає дане підприємство й у якому обсязі; </a:t>
            </a:r>
          </a:p>
          <a:p>
            <a:pPr marL="221615" marR="32385" algn="just" fontAlgn="base"/>
            <a:r>
              <a:rPr lang="uk-UA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- які підприємства перевищують установлені нормативи; </a:t>
            </a:r>
          </a:p>
          <a:p>
            <a:pPr marL="393065" marR="32385" indent="-171450" algn="just" fontAlgn="base">
              <a:buFontTx/>
              <a:buChar char="-"/>
            </a:pPr>
            <a:r>
              <a:rPr lang="uk-UA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у якого підприємства прострочена дія дозволу на викид і скид;  </a:t>
            </a:r>
          </a:p>
          <a:p>
            <a:pPr marL="393065" marR="32385" indent="-171450" algn="just" fontAlgn="base">
              <a:buFontTx/>
              <a:buChar char="-"/>
            </a:pPr>
            <a:r>
              <a:rPr lang="uk-UA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у якого підприємства є заборгованість по виплатах зборів за забруднення навколишньої природного середовища. </a:t>
            </a:r>
            <a:endParaRPr lang="uk-UA" sz="1400" dirty="0"/>
          </a:p>
          <a:p>
            <a:pPr marR="32385" indent="450215" algn="just"/>
            <a:r>
              <a:rPr lang="uk-UA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Дані про інженерно–технічні та транспортні комунікації повинні зберігатися в ГІС єдиного </a:t>
            </a:r>
            <a:r>
              <a:rPr lang="uk-UA" sz="1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екомошторингу</a:t>
            </a:r>
            <a:r>
              <a:rPr lang="uk-UA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також і у виді відповідних карт і тематичних баз даних. При цьому інженерно–технічні комунікації в базах даних мають додаткову графічну інформацію у вигляді креслень і пояснювальних документів, необхідних для їхньої безпечної експлуатації. У базах даних по транспортних магістралях повинні міститися такі екологічні показники, як інтенсивність руху, спектр і обсяг шкідливих викидів на одиницю довжини, </a:t>
            </a:r>
            <a:r>
              <a:rPr lang="uk-UA" sz="1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віброакустичні</a:t>
            </a:r>
            <a:r>
              <a:rPr lang="uk-UA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 дані тощо.</a:t>
            </a:r>
            <a:r>
              <a:rPr lang="uk-UA" sz="1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uk-UA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Перелічені показники змінюються на різних ділянках магістралі. Тому при картографуванні магістралі представляються у виді сукупності взаємозв'язаних дуг, кожній з яких у базі даних ставляться характеристики у її відповідність. У цілому ж графічні та тематичні бази даних по транспортних магістралях повинні забезпечувати виконання запитів: </a:t>
            </a:r>
            <a:endParaRPr lang="uk-UA" sz="1400" dirty="0"/>
          </a:p>
          <a:p>
            <a:pPr marL="221615" marR="32385" algn="just" fontAlgn="base"/>
            <a:r>
              <a:rPr lang="uk-UA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- яка кількість заданої шкідливої речовини викидається по всій довжині транспортної магістралі; </a:t>
            </a:r>
          </a:p>
          <a:p>
            <a:pPr marL="221615" marR="32385" algn="just" fontAlgn="base"/>
            <a:r>
              <a:rPr lang="uk-UA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- на якій магістралі викидається максимальна кількість визначеної шкідливої речовини чи всіх речовин разом; </a:t>
            </a:r>
          </a:p>
          <a:p>
            <a:pPr marL="221615" marR="32385" algn="just" fontAlgn="base"/>
            <a:r>
              <a:rPr lang="uk-UA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- яка загальна кількість транспортних одиниць, які їдуть по заданій магістралі або кількість транспортних одиниць заданого виду; </a:t>
            </a:r>
          </a:p>
          <a:p>
            <a:pPr marL="221615" marR="32385" algn="just" fontAlgn="base"/>
            <a:r>
              <a:rPr lang="uk-UA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- яка магістраль (чи ділянка магістралі) є найбільш завантаженою в транспортному відношенні. </a:t>
            </a:r>
            <a:endParaRPr lang="uk-UA" sz="1400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5232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>
            <a:extLst>
              <a:ext uri="{FF2B5EF4-FFF2-40B4-BE49-F238E27FC236}">
                <a16:creationId xmlns:a16="http://schemas.microsoft.com/office/drawing/2014/main" id="{C5FE64FC-E965-4ED3-9624-15627879BF0C}"/>
              </a:ext>
            </a:extLst>
          </p:cNvPr>
          <p:cNvSpPr/>
          <p:nvPr/>
        </p:nvSpPr>
        <p:spPr>
          <a:xfrm>
            <a:off x="396536" y="671691"/>
            <a:ext cx="1139892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2385" indent="450215" algn="just"/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Зображення автомобільних магістралей на карті лініями різної ширини в залежності від інтенсивності руху транспорту по них чи обсягу викидів забруднюючих речовин автомобілями на різних ділянках магістралей спрощує аналіз транспортної ситуації, а одночасне використання бази даних дозволяє одержати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будь–яку інформацію, яка цікавить користувача. </a:t>
            </a:r>
            <a:endParaRPr lang="uk-UA" dirty="0"/>
          </a:p>
          <a:p>
            <a:pPr marR="32385" indent="450215" algn="just"/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Операція накладення шарів інформації в ГІС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(наприклад, полів концентрацій монооксиду вуглецю) дозволяє зробити висновок про джерело екологічної небезпеки та прийняти відповідні управлінські рішення. </a:t>
            </a:r>
            <a:endParaRPr lang="uk-UA" dirty="0"/>
          </a:p>
          <a:p>
            <a:pPr marR="32385" indent="450215" algn="just"/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Крім розповсюджених баз даних у системі інформаційного забезпечення моніторингу особливе значення має блок моделювання розподілу полів концентрацій забруднюючих речовин на основі загальних показників роботи промислових об'єктів або інших джерел забруднення та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ступені їх впливу на навколишнє середовище. Такі розрахунки необхідні: </a:t>
            </a:r>
            <a:endParaRPr lang="uk-UA" dirty="0"/>
          </a:p>
          <a:p>
            <a:pPr marL="285750" marR="32385" indent="-285750" algn="just">
              <a:buFontTx/>
              <a:buChar char="-"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при аналізі неблагополучної екологічної ситуації в регіоні та для виявлення її винуватців (разом з інформацією з даних вимірів концентрацій); </a:t>
            </a:r>
            <a:endParaRPr lang="uk-UA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marR="32385" indent="-285750" algn="just">
              <a:buFontTx/>
              <a:buChar char="-"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при прогнозуванні екологічної обстановки при впровадженні в дію, реконструкції тих чи інших джерел антропогенного впливу на навколишнє середовище; </a:t>
            </a:r>
            <a:endParaRPr lang="uk-UA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marR="32385" indent="-285750" algn="just">
              <a:buFontTx/>
              <a:buChar char="-"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при визначенні розміру витрат на зменшення кількості викидів у навколишнє середовище. </a:t>
            </a:r>
            <a:endParaRPr lang="uk-UA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R="32385" indent="450215" algn="just"/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В даний час існує ряд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методик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 і самостійних програмних засобів (які не входять до складу ГІС), що дозволяють визначати поля концентрацій забруднюючих речовин за результатами рішення рівнянь, що описують в тій чи іншій мірі наближення розсіювання домішок у атмосфері або водному серед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ови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іці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. </a:t>
            </a:r>
            <a:endParaRPr lang="uk-UA" dirty="0"/>
          </a:p>
          <a:p>
            <a:pPr marR="32385" indent="450215" algn="just"/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Таким чином, ГІС вносить значний вклад у створення єдиного інформаційного простору для територіальних служб управління. </a:t>
            </a:r>
            <a:endParaRPr lang="uk-UA" dirty="0"/>
          </a:p>
          <a:p>
            <a:br>
              <a:rPr lang="uk-UA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434019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F146A6-5D1E-4D9E-A646-4D3ECC6F9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Контрольні запитання і завдання для самостійної роботи 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67A6AAF-19BD-4FD9-8A32-D6D250C85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524" y="1027906"/>
            <a:ext cx="10515600" cy="53654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000" b="1" dirty="0"/>
              <a:t> </a:t>
            </a:r>
            <a:endParaRPr lang="uk-UA" sz="2000" dirty="0"/>
          </a:p>
          <a:p>
            <a:pPr marL="0" indent="45720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Сформулюйте і конкретизуйте задачі екологічного моніторингу регіону, у якому Ви проживаєте. </a:t>
            </a:r>
          </a:p>
          <a:p>
            <a:pPr marL="0" indent="45720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Дайте характеристику функціональних блоків системи комплексного екологічного моніторингу. </a:t>
            </a:r>
          </a:p>
          <a:p>
            <a:pPr marL="0" indent="45720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Приведіть загальну структуру апаратних засобів і програмних продуктів, які застосовуються на постах екологічного контролю. </a:t>
            </a:r>
          </a:p>
          <a:p>
            <a:pPr marL="0" indent="45720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У чому полягають принципи побудови ГІС екологічного моніторингу регіону міського типу? </a:t>
            </a:r>
          </a:p>
          <a:p>
            <a:pPr marL="0" indent="45720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Яка інформаційна підтримка здійснюється при прийнятті управлінських рішень по екологічній безпеці регіону? </a:t>
            </a:r>
          </a:p>
          <a:p>
            <a:pPr marL="0" indent="45720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Охарактеризуйте тематичні шари інформації, що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використовуютьсяв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системі єдиного екологічного моніторингу. </a:t>
            </a:r>
          </a:p>
          <a:p>
            <a:pPr marL="0" indent="45720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Охарактеризуйте бази даних по об’єктах біосфери в системі екологічного моніторингу. </a:t>
            </a:r>
          </a:p>
          <a:p>
            <a:pPr marL="0" indent="45720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Охарактеризуйте бази даних по інженерно– технічних і транспортних комунікаціях. </a:t>
            </a:r>
          </a:p>
          <a:p>
            <a:pPr marL="0" indent="45720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uk-UA" sz="2000" dirty="0"/>
            </a:br>
            <a:br>
              <a:rPr lang="uk-UA" sz="2000" dirty="0"/>
            </a:b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4179649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D39528-A488-4C64-A503-8EC5F30DB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u="sng" dirty="0">
                <a:latin typeface="Century Schoolbook" panose="02040604050505020304" pitchFamily="18" charset="0"/>
              </a:rPr>
              <a:t>ПЛАН</a:t>
            </a:r>
          </a:p>
        </p:txBody>
      </p:sp>
      <p:grpSp>
        <p:nvGrpSpPr>
          <p:cNvPr id="9" name="Group 7">
            <a:extLst>
              <a:ext uri="{FF2B5EF4-FFF2-40B4-BE49-F238E27FC236}">
                <a16:creationId xmlns:a16="http://schemas.microsoft.com/office/drawing/2014/main" id="{19D21F89-7A0F-4C61-9E8C-FE24B8455A8D}"/>
              </a:ext>
            </a:extLst>
          </p:cNvPr>
          <p:cNvGrpSpPr>
            <a:grpSpLocks/>
          </p:cNvGrpSpPr>
          <p:nvPr/>
        </p:nvGrpSpPr>
        <p:grpSpPr bwMode="auto">
          <a:xfrm>
            <a:off x="1062101" y="1369653"/>
            <a:ext cx="10755003" cy="530481"/>
            <a:chOff x="1248" y="2030"/>
            <a:chExt cx="5418" cy="350"/>
          </a:xfrm>
        </p:grpSpPr>
        <p:sp>
          <p:nvSpPr>
            <p:cNvPr id="10" name="Line 8">
              <a:extLst>
                <a:ext uri="{FF2B5EF4-FFF2-40B4-BE49-F238E27FC236}">
                  <a16:creationId xmlns:a16="http://schemas.microsoft.com/office/drawing/2014/main" id="{F9F3D652-6D35-4788-B859-C06C2F8E4D9C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440" y="23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9">
              <a:extLst>
                <a:ext uri="{FF2B5EF4-FFF2-40B4-BE49-F238E27FC236}">
                  <a16:creationId xmlns:a16="http://schemas.microsoft.com/office/drawing/2014/main" id="{FF8DA88F-D311-414C-A7B6-A744AD4B19C6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61" y="20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2" name="Text Box 10">
              <a:extLst>
                <a:ext uri="{FF2B5EF4-FFF2-40B4-BE49-F238E27FC236}">
                  <a16:creationId xmlns:a16="http://schemas.microsoft.com/office/drawing/2014/main" id="{E0375F19-64A9-4C40-8A9A-39ED63748B7B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703" y="2056"/>
              <a:ext cx="4963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 fontAlgn="base"/>
              <a:r>
                <a: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Роль і </a:t>
              </a:r>
              <a:r>
                <a:rPr lang="ru-RU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</a:t>
              </a:r>
              <a:r>
                <a: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інформаційного</a:t>
              </a:r>
              <a:r>
                <a: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екологічного</a:t>
              </a:r>
              <a:r>
                <a: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моніторингу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Text Box 11">
              <a:extLst>
                <a:ext uri="{FF2B5EF4-FFF2-40B4-BE49-F238E27FC236}">
                  <a16:creationId xmlns:a16="http://schemas.microsoft.com/office/drawing/2014/main" id="{821B2740-82CE-4FC6-9401-30512F202088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204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1</a:t>
              </a:r>
            </a:p>
          </p:txBody>
        </p:sp>
      </p:grpSp>
      <p:grpSp>
        <p:nvGrpSpPr>
          <p:cNvPr id="14" name="Group 12">
            <a:extLst>
              <a:ext uri="{FF2B5EF4-FFF2-40B4-BE49-F238E27FC236}">
                <a16:creationId xmlns:a16="http://schemas.microsoft.com/office/drawing/2014/main" id="{4A690E77-0127-454C-976C-4B17B9F3E156}"/>
              </a:ext>
            </a:extLst>
          </p:cNvPr>
          <p:cNvGrpSpPr>
            <a:grpSpLocks/>
          </p:cNvGrpSpPr>
          <p:nvPr/>
        </p:nvGrpSpPr>
        <p:grpSpPr bwMode="auto">
          <a:xfrm>
            <a:off x="1157383" y="2938190"/>
            <a:ext cx="10449850" cy="535285"/>
            <a:chOff x="1252" y="2654"/>
            <a:chExt cx="3324" cy="336"/>
          </a:xfrm>
        </p:grpSpPr>
        <p:sp>
          <p:nvSpPr>
            <p:cNvPr id="15" name="Line 13">
              <a:extLst>
                <a:ext uri="{FF2B5EF4-FFF2-40B4-BE49-F238E27FC236}">
                  <a16:creationId xmlns:a16="http://schemas.microsoft.com/office/drawing/2014/main" id="{1023AE55-8AE1-471B-B607-E1CE0476841D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440" y="29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4">
              <a:extLst>
                <a:ext uri="{FF2B5EF4-FFF2-40B4-BE49-F238E27FC236}">
                  <a16:creationId xmlns:a16="http://schemas.microsoft.com/office/drawing/2014/main" id="{94A60F29-704C-4379-8E62-A36A063FC6F1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37" y="2694"/>
              <a:ext cx="286" cy="256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7" name="Text Box 15">
              <a:extLst>
                <a:ext uri="{FF2B5EF4-FFF2-40B4-BE49-F238E27FC236}">
                  <a16:creationId xmlns:a16="http://schemas.microsoft.com/office/drawing/2014/main" id="{A77E2FAE-8A14-41D8-B0AD-1DAAE9321A39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591" y="2682"/>
              <a:ext cx="2985" cy="2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fontAlgn="base"/>
              <a:r>
                <a: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Структура </a:t>
              </a:r>
              <a:r>
                <a:rPr lang="ru-RU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сучасної</a:t>
              </a:r>
              <a:r>
                <a: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системи</a:t>
              </a:r>
              <a:r>
                <a: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екологічного</a:t>
              </a:r>
              <a:r>
                <a: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моніторингу</a:t>
              </a:r>
              <a:r>
                <a: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8" name="Text Box 16">
              <a:extLst>
                <a:ext uri="{FF2B5EF4-FFF2-40B4-BE49-F238E27FC236}">
                  <a16:creationId xmlns:a16="http://schemas.microsoft.com/office/drawing/2014/main" id="{170A2FCB-C6CE-4FB9-ADE4-4960320B9D04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265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2</a:t>
              </a:r>
            </a:p>
          </p:txBody>
        </p:sp>
      </p:grpSp>
      <p:grpSp>
        <p:nvGrpSpPr>
          <p:cNvPr id="19" name="Group 17">
            <a:extLst>
              <a:ext uri="{FF2B5EF4-FFF2-40B4-BE49-F238E27FC236}">
                <a16:creationId xmlns:a16="http://schemas.microsoft.com/office/drawing/2014/main" id="{C6ED0906-B0B4-4DD9-B2C5-8308A3059A4D}"/>
              </a:ext>
            </a:extLst>
          </p:cNvPr>
          <p:cNvGrpSpPr>
            <a:grpSpLocks/>
          </p:cNvGrpSpPr>
          <p:nvPr/>
        </p:nvGrpSpPr>
        <p:grpSpPr bwMode="auto">
          <a:xfrm>
            <a:off x="1157383" y="4527863"/>
            <a:ext cx="10173292" cy="651823"/>
            <a:chOff x="1248" y="3230"/>
            <a:chExt cx="5189" cy="350"/>
          </a:xfrm>
        </p:grpSpPr>
        <p:sp>
          <p:nvSpPr>
            <p:cNvPr id="20" name="Line 18">
              <a:extLst>
                <a:ext uri="{FF2B5EF4-FFF2-40B4-BE49-F238E27FC236}">
                  <a16:creationId xmlns:a16="http://schemas.microsoft.com/office/drawing/2014/main" id="{DFF356C5-A195-45CD-953E-5ED9829EC866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441" y="3579"/>
              <a:ext cx="3023" cy="1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19">
              <a:extLst>
                <a:ext uri="{FF2B5EF4-FFF2-40B4-BE49-F238E27FC236}">
                  <a16:creationId xmlns:a16="http://schemas.microsoft.com/office/drawing/2014/main" id="{7B47B1AF-2A30-4FB8-90F2-1D55C2B92063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9933"/>
                </a:gs>
                <a:gs pos="100000">
                  <a:srgbClr val="FF9933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2" name="Text Box 20">
              <a:extLst>
                <a:ext uri="{FF2B5EF4-FFF2-40B4-BE49-F238E27FC236}">
                  <a16:creationId xmlns:a16="http://schemas.microsoft.com/office/drawing/2014/main" id="{63419F33-2A84-46C2-9EFF-2FFFAE292CBC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727" y="3272"/>
              <a:ext cx="4710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fontAlgn="base"/>
              <a:r>
                <a: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ГІС </a:t>
              </a:r>
              <a:r>
                <a:rPr lang="ru-RU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єдиного</a:t>
              </a:r>
              <a:r>
                <a: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екологічного</a:t>
              </a:r>
              <a:r>
                <a: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моніторингу</a:t>
              </a:r>
              <a:r>
                <a: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регіону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Text Box 21">
              <a:extLst>
                <a:ext uri="{FF2B5EF4-FFF2-40B4-BE49-F238E27FC236}">
                  <a16:creationId xmlns:a16="http://schemas.microsoft.com/office/drawing/2014/main" id="{A8A33593-6210-40D3-BEE1-E28DFA2FB80B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324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26528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4B07FF-695F-4946-893F-C6541B33E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682" y="382880"/>
            <a:ext cx="1122063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Century Schoolbook" panose="02040604050505020304" pitchFamily="18" charset="0"/>
              </a:rPr>
              <a:t>Роль і </a:t>
            </a:r>
            <a:r>
              <a:rPr lang="ru-RU" b="1" dirty="0" err="1">
                <a:latin typeface="Century Schoolbook" panose="02040604050505020304" pitchFamily="18" charset="0"/>
              </a:rPr>
              <a:t>зміст</a:t>
            </a:r>
            <a:r>
              <a:rPr lang="ru-RU" b="1" dirty="0">
                <a:latin typeface="Century Schoolbook" panose="02040604050505020304" pitchFamily="18" charset="0"/>
              </a:rPr>
              <a:t> </a:t>
            </a:r>
            <a:r>
              <a:rPr lang="ru-RU" b="1" dirty="0" err="1">
                <a:latin typeface="Century Schoolbook" panose="02040604050505020304" pitchFamily="18" charset="0"/>
              </a:rPr>
              <a:t>інформаційного</a:t>
            </a:r>
            <a:r>
              <a:rPr lang="ru-RU" b="1" dirty="0">
                <a:latin typeface="Century Schoolbook" panose="02040604050505020304" pitchFamily="18" charset="0"/>
              </a:rPr>
              <a:t> </a:t>
            </a:r>
            <a:r>
              <a:rPr lang="ru-RU" b="1" dirty="0" err="1">
                <a:latin typeface="Century Schoolbook" panose="02040604050505020304" pitchFamily="18" charset="0"/>
              </a:rPr>
              <a:t>забезпечення</a:t>
            </a:r>
            <a:r>
              <a:rPr lang="ru-RU" b="1" dirty="0">
                <a:latin typeface="Century Schoolbook" panose="02040604050505020304" pitchFamily="18" charset="0"/>
              </a:rPr>
              <a:t> </a:t>
            </a:r>
            <a:r>
              <a:rPr lang="ru-RU" b="1" dirty="0" err="1">
                <a:latin typeface="Century Schoolbook" panose="02040604050505020304" pitchFamily="18" charset="0"/>
              </a:rPr>
              <a:t>екологічного</a:t>
            </a:r>
            <a:r>
              <a:rPr lang="ru-RU" b="1" dirty="0">
                <a:latin typeface="Century Schoolbook" panose="02040604050505020304" pitchFamily="18" charset="0"/>
              </a:rPr>
              <a:t> </a:t>
            </a:r>
            <a:r>
              <a:rPr lang="ru-RU" b="1" dirty="0" err="1">
                <a:latin typeface="Century Schoolbook" panose="02040604050505020304" pitchFamily="18" charset="0"/>
              </a:rPr>
              <a:t>моніторингу</a:t>
            </a:r>
            <a:endParaRPr lang="uk-UA" dirty="0">
              <a:latin typeface="Century Schoolbook" panose="020406040505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ABB3F03-6D79-4435-B2D7-AE79D8954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/>
              <a:t>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навколишнього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нормативно– правовою основою є Закон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навколишньої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ВР №1268–Х11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26.06.91 р.;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навколишньої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КМУ № 391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30.03.98 р.),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Постанова КМУ№ 1551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17.11.2001 р. «Про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Міжвідомчої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навколишньої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Проект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навколишньої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 наказу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Мінприроди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неперервного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викидів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забруднюючих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атмосферу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. </a:t>
            </a:r>
            <a:endParaRPr lang="uk-UA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989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231B59-0E7F-4FA9-A945-8C10EEBE8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344" y="76462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системами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br>
              <a:rPr lang="ru-RU" dirty="0"/>
            </a:br>
            <a:br>
              <a:rPr lang="ru-RU" dirty="0"/>
            </a:br>
            <a:endParaRPr lang="uk-UA" dirty="0"/>
          </a:p>
        </p:txBody>
      </p:sp>
      <p:graphicFrame>
        <p:nvGraphicFramePr>
          <p:cNvPr id="5" name="Місце для вмісту 4">
            <a:extLst>
              <a:ext uri="{FF2B5EF4-FFF2-40B4-BE49-F238E27FC236}">
                <a16:creationId xmlns:a16="http://schemas.microsoft.com/office/drawing/2014/main" id="{8E07A969-5449-44F7-80E9-210DACADE0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061086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1912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BC9FA52-C158-4CA9-BE93-2CEBD3803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9596"/>
            <a:ext cx="10515600" cy="5857367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задач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узагальнюючим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характеристикам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навколишнього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природного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обсязі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великим.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зберігатися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оброблятися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представлятися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Тому центральною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ланкою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система. 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правило,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комплексного 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4" name="Стрілка: вправо 3">
            <a:extLst>
              <a:ext uri="{FF2B5EF4-FFF2-40B4-BE49-F238E27FC236}">
                <a16:creationId xmlns:a16="http://schemas.microsoft.com/office/drawing/2014/main" id="{C118AD6F-0E35-49E3-BF36-F221F8AE818A}"/>
              </a:ext>
            </a:extLst>
          </p:cNvPr>
          <p:cNvSpPr/>
          <p:nvPr/>
        </p:nvSpPr>
        <p:spPr>
          <a:xfrm>
            <a:off x="1074198" y="3790765"/>
            <a:ext cx="1376039" cy="3817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Стрілка: вправо 4">
            <a:extLst>
              <a:ext uri="{FF2B5EF4-FFF2-40B4-BE49-F238E27FC236}">
                <a16:creationId xmlns:a16="http://schemas.microsoft.com/office/drawing/2014/main" id="{02519605-C1FF-4216-8EF6-AE85FF5A66F4}"/>
              </a:ext>
            </a:extLst>
          </p:cNvPr>
          <p:cNvSpPr/>
          <p:nvPr/>
        </p:nvSpPr>
        <p:spPr>
          <a:xfrm>
            <a:off x="1038495" y="4474321"/>
            <a:ext cx="1376039" cy="3817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Стрілка: вправо 5">
            <a:extLst>
              <a:ext uri="{FF2B5EF4-FFF2-40B4-BE49-F238E27FC236}">
                <a16:creationId xmlns:a16="http://schemas.microsoft.com/office/drawing/2014/main" id="{6BC68D5D-DA94-47BC-A711-42B078CCE728}"/>
              </a:ext>
            </a:extLst>
          </p:cNvPr>
          <p:cNvSpPr/>
          <p:nvPr/>
        </p:nvSpPr>
        <p:spPr>
          <a:xfrm>
            <a:off x="1074198" y="5216452"/>
            <a:ext cx="1376039" cy="3817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Стрілка: вправо 6">
            <a:extLst>
              <a:ext uri="{FF2B5EF4-FFF2-40B4-BE49-F238E27FC236}">
                <a16:creationId xmlns:a16="http://schemas.microsoft.com/office/drawing/2014/main" id="{B5816BB3-EB0D-408F-AC16-CCC1BB4D1882}"/>
              </a:ext>
            </a:extLst>
          </p:cNvPr>
          <p:cNvSpPr/>
          <p:nvPr/>
        </p:nvSpPr>
        <p:spPr>
          <a:xfrm>
            <a:off x="6325123" y="5657927"/>
            <a:ext cx="1376039" cy="3817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Стрілка: вправо 7">
            <a:extLst>
              <a:ext uri="{FF2B5EF4-FFF2-40B4-BE49-F238E27FC236}">
                <a16:creationId xmlns:a16="http://schemas.microsoft.com/office/drawing/2014/main" id="{6A07C6A0-369B-4BB2-83BE-9F2BEBCF53A6}"/>
              </a:ext>
            </a:extLst>
          </p:cNvPr>
          <p:cNvSpPr/>
          <p:nvPr/>
        </p:nvSpPr>
        <p:spPr>
          <a:xfrm>
            <a:off x="7452804" y="4705164"/>
            <a:ext cx="1376039" cy="3817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Стрілка: вправо 8">
            <a:extLst>
              <a:ext uri="{FF2B5EF4-FFF2-40B4-BE49-F238E27FC236}">
                <a16:creationId xmlns:a16="http://schemas.microsoft.com/office/drawing/2014/main" id="{E9DF7DF1-7A53-4B83-BE32-5E6DF2E554D4}"/>
              </a:ext>
            </a:extLst>
          </p:cNvPr>
          <p:cNvSpPr/>
          <p:nvPr/>
        </p:nvSpPr>
        <p:spPr>
          <a:xfrm>
            <a:off x="7452804" y="3790765"/>
            <a:ext cx="1376039" cy="3817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Прямокутник 9">
            <a:extLst>
              <a:ext uri="{FF2B5EF4-FFF2-40B4-BE49-F238E27FC236}">
                <a16:creationId xmlns:a16="http://schemas.microsoft.com/office/drawing/2014/main" id="{205E4DCE-16BC-40A0-B4CB-3BD6C0BA2E9B}"/>
              </a:ext>
            </a:extLst>
          </p:cNvPr>
          <p:cNvSpPr/>
          <p:nvPr/>
        </p:nvSpPr>
        <p:spPr>
          <a:xfrm>
            <a:off x="2450236" y="365846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упорядковану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структуру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інформаційних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потоків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вхідних,внутрішніх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вихідних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endParaRPr lang="uk-UA" dirty="0"/>
          </a:p>
        </p:txBody>
      </p:sp>
      <p:sp>
        <p:nvSpPr>
          <p:cNvPr id="11" name="Прямокутник 10">
            <a:extLst>
              <a:ext uri="{FF2B5EF4-FFF2-40B4-BE49-F238E27FC236}">
                <a16:creationId xmlns:a16="http://schemas.microsoft.com/office/drawing/2014/main" id="{C47E4AAC-BFC0-4A21-91ED-8D59D3B1FB3E}"/>
              </a:ext>
            </a:extLst>
          </p:cNvPr>
          <p:cNvSpPr/>
          <p:nvPr/>
        </p:nvSpPr>
        <p:spPr>
          <a:xfrm>
            <a:off x="8938571" y="3658469"/>
            <a:ext cx="27412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інфраструктуру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власне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інформаційної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бази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даних</a:t>
            </a:r>
            <a:endParaRPr lang="uk-UA" dirty="0"/>
          </a:p>
        </p:txBody>
      </p:sp>
      <p:sp>
        <p:nvSpPr>
          <p:cNvPr id="12" name="Прямокутник 11">
            <a:extLst>
              <a:ext uri="{FF2B5EF4-FFF2-40B4-BE49-F238E27FC236}">
                <a16:creationId xmlns:a16="http://schemas.microsoft.com/office/drawing/2014/main" id="{9E82CA20-598A-4D3C-A77D-BE27991819EC}"/>
              </a:ext>
            </a:extLst>
          </p:cNvPr>
          <p:cNvSpPr/>
          <p:nvPr/>
        </p:nvSpPr>
        <p:spPr>
          <a:xfrm>
            <a:off x="2614829" y="444057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методики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збору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стаціонарних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пересувних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постів</a:t>
            </a:r>
            <a:endParaRPr lang="uk-UA" dirty="0"/>
          </a:p>
        </p:txBody>
      </p:sp>
      <p:sp>
        <p:nvSpPr>
          <p:cNvPr id="13" name="Прямокутник 12">
            <a:extLst>
              <a:ext uri="{FF2B5EF4-FFF2-40B4-BE49-F238E27FC236}">
                <a16:creationId xmlns:a16="http://schemas.microsoft.com/office/drawing/2014/main" id="{C0267D5A-56A0-4FF9-9852-A279EB87EB8B}"/>
              </a:ext>
            </a:extLst>
          </p:cNvPr>
          <p:cNvSpPr/>
          <p:nvPr/>
        </p:nvSpPr>
        <p:spPr>
          <a:xfrm>
            <a:off x="2450236" y="513512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методики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передачі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отриманих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постів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різного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   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рівня</a:t>
            </a:r>
            <a:endParaRPr lang="uk-UA" dirty="0"/>
          </a:p>
        </p:txBody>
      </p:sp>
      <p:sp>
        <p:nvSpPr>
          <p:cNvPr id="14" name="Прямокутник 13">
            <a:extLst>
              <a:ext uri="{FF2B5EF4-FFF2-40B4-BE49-F238E27FC236}">
                <a16:creationId xmlns:a16="http://schemas.microsoft.com/office/drawing/2014/main" id="{2EADC74B-F6DE-4513-88C7-933EC22BE5C1}"/>
              </a:ext>
            </a:extLst>
          </p:cNvPr>
          <p:cNvSpPr/>
          <p:nvPr/>
        </p:nvSpPr>
        <p:spPr>
          <a:xfrm>
            <a:off x="9111318" y="4648654"/>
            <a:ext cx="23426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методики визначення </a:t>
            </a: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джерел викидів</a:t>
            </a:r>
            <a:endParaRPr lang="uk-UA" dirty="0"/>
          </a:p>
        </p:txBody>
      </p:sp>
      <p:sp>
        <p:nvSpPr>
          <p:cNvPr id="16" name="Прямокутник 15">
            <a:extLst>
              <a:ext uri="{FF2B5EF4-FFF2-40B4-BE49-F238E27FC236}">
                <a16:creationId xmlns:a16="http://schemas.microsoft.com/office/drawing/2014/main" id="{DEA5D7D9-BAAE-48D9-B344-0F099D638FEB}"/>
              </a:ext>
            </a:extLst>
          </p:cNvPr>
          <p:cNvSpPr/>
          <p:nvPr/>
        </p:nvSpPr>
        <p:spPr>
          <a:xfrm>
            <a:off x="7716046" y="559819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структуру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користувацьких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організацій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експлуатаційних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служб</a:t>
            </a:r>
            <a:endParaRPr lang="uk-UA" dirty="0"/>
          </a:p>
        </p:txBody>
      </p:sp>
      <p:sp>
        <p:nvSpPr>
          <p:cNvPr id="17" name="Стрілка: вправо 16">
            <a:extLst>
              <a:ext uri="{FF2B5EF4-FFF2-40B4-BE49-F238E27FC236}">
                <a16:creationId xmlns:a16="http://schemas.microsoft.com/office/drawing/2014/main" id="{3EB58695-942A-4844-A1BF-47F6D70F2AD3}"/>
              </a:ext>
            </a:extLst>
          </p:cNvPr>
          <p:cNvSpPr/>
          <p:nvPr/>
        </p:nvSpPr>
        <p:spPr>
          <a:xfrm>
            <a:off x="1050496" y="5850861"/>
            <a:ext cx="1376039" cy="3817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8" name="Прямокутник 17">
            <a:extLst>
              <a:ext uri="{FF2B5EF4-FFF2-40B4-BE49-F238E27FC236}">
                <a16:creationId xmlns:a16="http://schemas.microsoft.com/office/drawing/2014/main" id="{755E0661-8F77-43A8-8EE2-3720BF73EB30}"/>
              </a:ext>
            </a:extLst>
          </p:cNvPr>
          <p:cNvSpPr/>
          <p:nvPr/>
        </p:nvSpPr>
        <p:spPr>
          <a:xfrm>
            <a:off x="2414534" y="577036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методики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обробки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розрахунку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інтегральних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показників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стану </a:t>
            </a:r>
          </a:p>
          <a:p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навколишнього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середовища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17906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F76346-3654-449B-92A9-7BF882917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6888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latin typeface="Century Schoolbook" panose="02040604050505020304" pitchFamily="18" charset="0"/>
              </a:rPr>
              <a:t>Структура </a:t>
            </a:r>
            <a:r>
              <a:rPr lang="ru-RU" b="1" dirty="0" err="1">
                <a:latin typeface="Century Schoolbook" panose="02040604050505020304" pitchFamily="18" charset="0"/>
              </a:rPr>
              <a:t>сучасної</a:t>
            </a:r>
            <a:r>
              <a:rPr lang="ru-RU" b="1" dirty="0">
                <a:latin typeface="Century Schoolbook" panose="02040604050505020304" pitchFamily="18" charset="0"/>
              </a:rPr>
              <a:t> </a:t>
            </a:r>
            <a:r>
              <a:rPr lang="ru-RU" b="1" dirty="0" err="1">
                <a:latin typeface="Century Schoolbook" panose="02040604050505020304" pitchFamily="18" charset="0"/>
              </a:rPr>
              <a:t>системи</a:t>
            </a:r>
            <a:r>
              <a:rPr lang="ru-RU" b="1" dirty="0">
                <a:latin typeface="Century Schoolbook" panose="02040604050505020304" pitchFamily="18" charset="0"/>
              </a:rPr>
              <a:t> </a:t>
            </a:r>
            <a:r>
              <a:rPr lang="ru-RU" b="1" dirty="0" err="1">
                <a:latin typeface="Century Schoolbook" panose="02040604050505020304" pitchFamily="18" charset="0"/>
              </a:rPr>
              <a:t>екологічного</a:t>
            </a:r>
            <a:r>
              <a:rPr lang="ru-RU" b="1" dirty="0">
                <a:latin typeface="Century Schoolbook" panose="02040604050505020304" pitchFamily="18" charset="0"/>
              </a:rPr>
              <a:t> </a:t>
            </a:r>
            <a:r>
              <a:rPr lang="ru-RU" b="1" dirty="0" err="1">
                <a:latin typeface="Century Schoolbook" panose="02040604050505020304" pitchFamily="18" charset="0"/>
              </a:rPr>
              <a:t>моніторингу</a:t>
            </a:r>
            <a:endParaRPr lang="uk-UA" dirty="0">
              <a:latin typeface="Century Schoolbook" panose="020406040505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A966B89-6EF5-4302-88CD-D60F012AC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9640" y="167017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чотири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блока: </a:t>
            </a:r>
          </a:p>
          <a:p>
            <a:pPr marL="0" indent="0">
              <a:buNone/>
            </a:pPr>
            <a:br>
              <a:rPr lang="ru-RU" dirty="0"/>
            </a:br>
            <a:endParaRPr lang="uk-UA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59385283-39D0-4ADB-B894-C21EDE1DE93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3641078"/>
              </p:ext>
            </p:extLst>
          </p:nvPr>
        </p:nvGraphicFramePr>
        <p:xfrm>
          <a:off x="1053592" y="564218"/>
          <a:ext cx="9782048" cy="60468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8966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6F46E7F-1359-41B2-84ED-9E6072A9BA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816" y="1764664"/>
            <a:ext cx="4762500" cy="44958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071C64-E275-4FAC-82B9-5CA06382B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Структурна схема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автоматизованого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BD823FD-4EF2-4CE8-89C2-8FA30DD28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6895"/>
            <a:ext cx="10515600" cy="4351338"/>
          </a:xfrm>
        </p:spPr>
        <p:txBody>
          <a:bodyPr numCol="2">
            <a:normAutofit fontScale="47500" lnSpcReduction="20000"/>
          </a:bodyPr>
          <a:lstStyle/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endParaRPr lang="uk-UA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endParaRPr lang="uk-UA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endParaRPr lang="uk-UA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endParaRPr lang="uk-UA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endParaRPr lang="uk-UA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endParaRPr lang="uk-UA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endParaRPr lang="uk-UA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endParaRPr lang="uk-UA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endParaRPr lang="uk-UA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endParaRPr lang="uk-UA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endParaRPr lang="uk-UA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endParaRPr lang="uk-UA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endParaRPr lang="uk-UA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endParaRPr lang="uk-UA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endParaRPr lang="uk-UA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endParaRPr lang="uk-UA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endParaRPr lang="uk-UA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endParaRPr lang="uk-UA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endParaRPr lang="uk-UA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endParaRPr lang="uk-UA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endParaRPr lang="uk-UA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endParaRPr lang="uk-UA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endParaRPr lang="uk-UA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endParaRPr lang="uk-UA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 2 – газові датчики: 3 – перетворювач сигналів виходу газових датчиків у сигнали, сумісні з входами контролера; 4 – датчики напрямку і швидкості вітру; 5, 6 – перетворювачі інформації про напрямок і швидкість вітру в опір;  7 – датчик температури та вологості; 8, 9 –перетворювачі температури та вологості в опір; 10 – кабелі від датчиків, 1 і </a:t>
            </a:r>
            <a:r>
              <a:rPr lang="uk-UA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контролер; 12 – програмне забезпечення контролера; 13 – ІВМ РС; 14 – програмне забезпечення ІВМ РС; 15 – програмне забезпечення стандарту передачі даних; 16 – телефонний модем; 17 – розетка телефонного апарата; 18 – програмне забезпечення </a:t>
            </a:r>
            <a:r>
              <a:rPr lang="uk-UA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Іпіетеі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19 – карта підключення до мережі </a:t>
            </a:r>
            <a:r>
              <a:rPr lang="uk-UA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Іпіегпеі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20 – центральний (головний) пост. </a:t>
            </a:r>
          </a:p>
          <a:p>
            <a:pPr marL="18000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 система</a:t>
            </a:r>
            <a:r>
              <a:rPr lang="uk-UA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 з первинних постів</a:t>
            </a:r>
            <a:r>
              <a:rPr lang="uk-UA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екологічного контролю, розташованих у ряді об'єктів, і центрального поста</a:t>
            </a:r>
            <a:r>
              <a:rPr lang="uk-UA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системи, у функції якого входить одержання від первинних постів інформації, ведення баз даних, підтримка технічного та програмного забезпечення геоінформаційної системи. </a:t>
            </a:r>
          </a:p>
          <a:p>
            <a:pPr marL="0" indent="0">
              <a:buNone/>
            </a:pPr>
            <a:br>
              <a:rPr lang="uk-UA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24168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6A2E091-DC2E-47A3-84CA-75331823CC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9596"/>
            <a:ext cx="10515600" cy="5857367"/>
          </a:xfrm>
        </p:spPr>
        <p:txBody>
          <a:bodyPr>
            <a:normAutofit/>
          </a:bodyPr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 екологічного контролю</a:t>
            </a:r>
            <a:r>
              <a:rPr lang="uk-UA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 у собі найбільш доступні датчики контролю навколишнього середовища: температури, вологості, напрямку вітру, швидкості вітру, забруднення середовища (тип ТО8812), гамма– випромінювання (радіаційного), а також газоаналізатори СО та двооксиду азоту (стаціонарні та ті, що працюють в автоматичному режимі). 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Основою автоматизованого посту екологічного моніторингу є контролер</a:t>
            </a:r>
            <a:r>
              <a:rPr lang="uk-UA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(мікропроцесорний блок), що реалізує наступні базові функції: </a:t>
            </a: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4BFD3CFC-1343-4322-981E-12EB5E4D96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93682398"/>
              </p:ext>
            </p:extLst>
          </p:nvPr>
        </p:nvGraphicFramePr>
        <p:xfrm>
          <a:off x="1118586" y="2438816"/>
          <a:ext cx="9935593" cy="37381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F8428FC1-17AC-4974-91B0-A14BBEC60C8A}"/>
              </a:ext>
            </a:extLst>
          </p:cNvPr>
          <p:cNvSpPr/>
          <p:nvPr/>
        </p:nvSpPr>
        <p:spPr>
          <a:xfrm>
            <a:off x="2382914" y="6076739"/>
            <a:ext cx="1009908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2385" indent="450215" algn="just"/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Усі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виконуються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апаратним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програмним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способами. </a:t>
            </a:r>
            <a:endParaRPr lang="ru-RU" dirty="0"/>
          </a:p>
          <a:p>
            <a:br>
              <a:rPr lang="ru-RU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6029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9E21D7E-0D2F-4F05-AD42-38B65C539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7452"/>
            <a:ext cx="10515600" cy="5786346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Апаратна частина</a:t>
            </a:r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становить собою контролер на базі мікропроцесора, телефонної пари проводів і перехідника для з'єднання з комп'ютером. Оптимальна частота фіксації даних –один раз у 10–15 хвилин. 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Вимірювальна система</a:t>
            </a:r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 розробляти додаткові пристрої для комплектації постів різними датчиками та програми первинної обробки інформації. 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підсистему комунікації використовують мережу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Іп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ternet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модемний зв'язок.</a:t>
            </a:r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Крім того, можливий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радіомодемний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зв'язок. Протокол обміну– передачі даних постів автоматизованого контролю передбачає передачу даних усіх постів на центральний (головний) пост системи по встановленому (погодженому) графіку по каналах електронної пошти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Іпгегпеі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інформаційної підсистеми</a:t>
            </a:r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 бути реалізована, на базі програмних продуктів, наприклад А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RC View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фірми Е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SR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(США). Основою інформаційного забезпечення системи є дані про стан навколишнього середовища в районі (регіоні). Така інформація може надходити як зі стаціонарних автоматизованих постів безперервного екологічного контролю, так і з пересувних лабораторій. У зв'язку з цим, для її збереження розробляються бази даних різної структури. Як показує практика, одержувану інформацію доцільно зберігати в таблицях, що відповідають датам проведених досліджень і містять адреси точок контролю, спектр і концентрації досліджуваних забруднювачів, метеорологічні умови при проведенні вимірів тощо. На основі таких таблиць потім у геоінформаційній системі створюються карти точок вимірів і відновлюються поля неперервного забруднення. 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Автоматизовані пости екологічного контролю</a:t>
            </a:r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розташовуються на постійному місці. Тому вся картографічна інформація має ту саму основу. База даних, як правило, складається з двох взаємозалежних таблиць. Перша містить так звану постійну інформацію довідкового характеру: адреса; зведення організаційного характеру (відповідальні за функціонування первинного посту екологічного контролю) тощо. Друга таблиця містить щодня поповнювану інформацію, що включає власне дані спостережень. У неї вносяться дата вимірів і значення вимірюваних факторів у визначені моменти часу. У базі даних фіксуються значення вимірів, отримані у визначені години (наприклад, у 9</a:t>
            </a:r>
            <a:r>
              <a:rPr lang="uk-UA" sz="1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12</a:t>
            </a:r>
            <a:r>
              <a:rPr lang="uk-UA" sz="1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15</a:t>
            </a:r>
            <a:r>
              <a:rPr lang="uk-UA" sz="1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18</a:t>
            </a:r>
            <a:r>
              <a:rPr lang="uk-UA" sz="1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год.). На основі організованої у такий спосіб інформації будуються діаграми та графіки зміни метеорологічних факторів чи концентрацій забруднювачів. ГІС також дозволяє робити статистичну обробку результатів вимірів за періоди часу, що цікавлять користувача. 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Усі дані, які надходять з автоматизованих постів контролю, проходять попередню обробку, що включає в себе оцінку вірогідності вимірюваних параметрів з метою виявлення метрологічних погрішностей та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несправностей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("збоїв") вимірювального устаткування. Крім того, здійснюється і форматування даних для передачі їх у геоінформаційну систему та записи у відповідні бази даних. Для обробки даних використовується програмне забезпечення, що дозволяє візуалізувати дані вимірів у табличному чи графічному вигляді. Файли даних у вихідному виді зберігаються в архіві системи. 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 систем моніторингу включають картографічні тематичні бази даних по промислових підприємствах регіону (міста), містять дані про структуру й обсяги забруднень, які надходять у навколишнє середовище. 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Така інформація використовується при виявленні можливих винуватців несприятливих екологічних ситуацій. </a:t>
            </a:r>
            <a:b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Інформаційна підсистема дозволяє представляти дані як в електронному вигляді, так і у вигляді "твердих" копій (карти полів забруднень, таблиці результатів).</a:t>
            </a:r>
            <a:endParaRPr lang="uk-UA" sz="1200" dirty="0"/>
          </a:p>
        </p:txBody>
      </p:sp>
    </p:spTree>
    <p:extLst>
      <p:ext uri="{BB962C8B-B14F-4D97-AF65-F5344CB8AC3E}">
        <p14:creationId xmlns:p14="http://schemas.microsoft.com/office/powerpoint/2010/main" val="4881063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2927</Words>
  <Application>Microsoft Office PowerPoint</Application>
  <PresentationFormat>Широкий екран</PresentationFormat>
  <Paragraphs>170</Paragraphs>
  <Slides>17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Century Schoolbook</vt:lpstr>
      <vt:lpstr>Times New Roman</vt:lpstr>
      <vt:lpstr>Тема Office</vt:lpstr>
      <vt:lpstr>  ТЕМА 5.  Інформаційне  забезпечення екологічного моніторингу  </vt:lpstr>
      <vt:lpstr>ПЛАН</vt:lpstr>
      <vt:lpstr>Роль і зміст інформаційного забезпечення екологічного моніторингу</vt:lpstr>
      <vt:lpstr>Перед системами моніторингу, здійснюваного в країні, існують наступні задачі:   </vt:lpstr>
      <vt:lpstr>Презентація PowerPoint</vt:lpstr>
      <vt:lpstr>Структура сучасної системи екологічного моніторингу</vt:lpstr>
      <vt:lpstr>Структурна схема автоматизованого посту екологічного контролю </vt:lpstr>
      <vt:lpstr>Презентація PowerPoint</vt:lpstr>
      <vt:lpstr>Презентація PowerPoint</vt:lpstr>
      <vt:lpstr>  ГІС єдиного екологічного моніторингу регіону  </vt:lpstr>
      <vt:lpstr>Інформаційне забезпечення системи повинне містити наступні тематичні шари інформації :   </vt:lpstr>
      <vt:lpstr>Тематична інформація в регіональній системі єдиного екологічного моніторингу</vt:lpstr>
      <vt:lpstr>Презентація PowerPoint</vt:lpstr>
      <vt:lpstr>Презентація PowerPoint</vt:lpstr>
      <vt:lpstr>Презентація PowerPoint</vt:lpstr>
      <vt:lpstr>Презентація PowerPoint</vt:lpstr>
      <vt:lpstr>Контрольні запитання і завдання для самостійної роботи 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Вікторія</cp:lastModifiedBy>
  <cp:revision>43</cp:revision>
  <dcterms:created xsi:type="dcterms:W3CDTF">2021-04-14T06:25:05Z</dcterms:created>
  <dcterms:modified xsi:type="dcterms:W3CDTF">2024-12-05T16:08:21Z</dcterms:modified>
</cp:coreProperties>
</file>