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1" r:id="rId4"/>
    <p:sldId id="282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0" r:id="rId16"/>
    <p:sldId id="268" r:id="rId17"/>
    <p:sldId id="269" r:id="rId18"/>
    <p:sldId id="270" r:id="rId19"/>
    <p:sldId id="271" r:id="rId20"/>
    <p:sldId id="272" r:id="rId21"/>
    <p:sldId id="278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000" autoAdjust="0"/>
  </p:normalViewPr>
  <p:slideViewPr>
    <p:cSldViewPr snapToGrid="0">
      <p:cViewPr varScale="1">
        <p:scale>
          <a:sx n="77" d="100"/>
          <a:sy n="77" d="100"/>
        </p:scale>
        <p:origin x="83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BA06E-F22A-4FFA-AE6E-C5107D715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363F54-A240-449C-AC2F-6DEA986A9E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E3CA48-673C-49A7-872C-08198B310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67FB3A-8C2D-4165-9B2A-2A77306B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51225-2BFB-4131-A209-B218D3F1A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49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E7887-8C0A-48FD-8A81-ECA658D1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7E82E15-42B5-4657-AF14-492ED5D0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25F348-9124-4D9E-8F2E-8CB8B033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531B2C-99EA-4EA0-A216-DAB2AB48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3BD5FF0-E74E-408B-9658-C95D47A56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58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123DDCF-41E8-4D3B-AD62-A23D4B8C0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767678B-22E4-4D40-922E-9178121B7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C98FCD-A664-4D6C-9A7A-A5F79063E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BAE994-8F0B-4921-9FBE-297B6FE83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C3624C-E9CD-4FE9-8649-17BAEEC95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650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4288-E972-49C5-8DA8-EA3D94F3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0BD4CB-406A-4EF6-9213-43E40C82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935BED3-E88C-463C-8ABB-5DF0D9DD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202899-17C9-45DF-8400-63A280E4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63A6BAA-E07E-411A-A6B3-CE6ED280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029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285BC-B00B-491D-A19C-583120445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AF79CB5-9FF4-4529-8B29-45D76D7D3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E8AC8BE-1919-47B0-9E06-F37C0E33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76D2E95-145B-4AB1-BAF4-BA0F9E7A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A04564D-468E-4F58-BD75-C47126C7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861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13AC9-A14E-4B94-97C7-6548696A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9B76B7-0D73-42DC-9AB2-5CE3F873C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D302A62-C774-43FD-ACCF-E3AC7756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9F114BD-24DF-4E8C-B448-E53F9E95F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B2C38FF-21C2-4698-A8F7-4F3E8C71A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4AB2C9-D31F-488E-B19B-D4F2567B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4344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20017-F17F-4701-8A84-0593D1EB0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8CA35D-F667-4610-A166-06522F05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BE56C83-60AA-40DE-8152-01ED6A6A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73D90BC-7895-4146-8758-7DF1A0BA0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D1376F1-AC9B-4080-85DD-7679BDCD2A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93891D4-AFA0-43C8-B30D-B234CED8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F089552-EA26-4C1C-81E0-DB712C5C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156821C-6CFC-4FDF-BECB-15921DDD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2066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C2C76B-CE2D-44A5-9B86-B65D4467A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3934EB-B0EB-4065-BDBA-7A8F919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3BEB5B5-070E-4163-ACA3-509F5389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5582FAF-5638-4C41-B8E2-749D02468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263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C3C3024-4944-43C0-A5BB-85A59DEA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019DC08-DCA6-4861-8AEE-AA3ABB7EC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E2885F-D14D-44C3-BAC5-0EB6F2B9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28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BE416-5E18-4C41-B9AB-41E75A0EC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A9D8FD-B834-46B0-B26C-3492C0CC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95CA88-D91B-4C38-9534-1FD03298A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56D2C2-651B-4A9D-B3E3-F2A4153D5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B64EAB-3DF8-4D63-853A-9FB39CC97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560943-7379-4507-8655-40BD7036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166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00BFE-4E36-4A1A-91A6-5DFF3DCF0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9FBA6AB-0CCD-458D-9963-30A24EBAC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FBC557-DA29-4516-BC0B-50D1574A0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CE6F9D-416F-455C-A399-A0C4A6C80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C51DC3-CE67-4665-B8CD-76E543F71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9C66B7-E1E3-4F1A-A72E-625DAAB3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36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5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DBF6F8D-438F-48C3-8370-328DA423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BFDB13-821B-4374-AD32-A69B6CF6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C451610-C27F-46D4-AC7F-F73715E8C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BB1D5-ECC0-4944-A066-F892B9531AAC}" type="datetimeFigureOut">
              <a:rPr lang="uk-UA" smtClean="0"/>
              <a:t>21.03.2024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08DA8F-58DC-41CF-8E09-8EEA4163D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589126-DD8C-440C-81C0-2E40337AC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4BFF2-9E8C-42CC-96B5-EF3DAB4316D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161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64473D-B476-4DFB-8628-89C1422218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Аналіз даних в </a:t>
            </a:r>
            <a:br>
              <a:rPr lang="uk-UA" dirty="0"/>
            </a:br>
            <a:r>
              <a:rPr lang="en-US" dirty="0">
                <a:latin typeface="Lucida Bright" panose="02040602050505020304" pitchFamily="18" charset="0"/>
              </a:rPr>
              <a:t>Microsoft Excel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3343EED-EE78-4A56-8537-BF442177BF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4</a:t>
            </a:r>
          </a:p>
        </p:txBody>
      </p:sp>
    </p:spTree>
    <p:extLst>
      <p:ext uri="{BB962C8B-B14F-4D97-AF65-F5344CB8AC3E}">
        <p14:creationId xmlns:p14="http://schemas.microsoft.com/office/powerpoint/2010/main" val="148005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71B26E-44EB-408A-A586-FBDC9BB3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окремих елементів діаграми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3A7B51D-D87B-411C-9F41-BDA548E79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14" y="1164503"/>
            <a:ext cx="2846916" cy="54350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D94C17-B9CB-4930-900D-4F9EE3350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848" y="1164504"/>
            <a:ext cx="5977434" cy="35837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69C873-9F24-46BF-822A-DD479555A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8443" y="4829213"/>
            <a:ext cx="3934403" cy="191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0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712AFB-2814-4415-BA30-8F782EBE1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15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тренду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AD82EEF3-3C79-4D8B-80D3-BED5BC288B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21" y="86535"/>
            <a:ext cx="3076575" cy="3676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00506A-1FC4-4731-8CF9-81339A9E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4598" y="300483"/>
            <a:ext cx="4156639" cy="65575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8F78D2-68E9-43BD-A1B0-DECBF10AF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327" y="2672860"/>
            <a:ext cx="5333761" cy="3749968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4BE673B-1F04-46CA-9C42-9CF620E22E17}"/>
              </a:ext>
            </a:extLst>
          </p:cNvPr>
          <p:cNvSpPr/>
          <p:nvPr/>
        </p:nvSpPr>
        <p:spPr>
          <a:xfrm>
            <a:off x="3377222" y="1247866"/>
            <a:ext cx="4156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Лінія тренду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–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графік апроксимуючої функції. Необхідний для упорядкування прогнозів з урахуванням статистичних даних.</a:t>
            </a:r>
          </a:p>
        </p:txBody>
      </p:sp>
    </p:spTree>
    <p:extLst>
      <p:ext uri="{BB962C8B-B14F-4D97-AF65-F5344CB8AC3E}">
        <p14:creationId xmlns:p14="http://schemas.microsoft.com/office/powerpoint/2010/main" val="3455650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DEB49-0F64-408F-AEC0-C14777BB9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Sparklines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9606D8-DFB0-4B13-A3A6-348B7BF5A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025"/>
            <a:ext cx="10515600" cy="4706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Спарклайни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вміщуються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відобразити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компактному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переходимо на вкладку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Sparklines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спарклайна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Лінійчата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Стовпчаста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Win/Loss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Виграш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Sparklines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Range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вказуємо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міні-діаграм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натискаємо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038DBF-39CD-4279-A1C1-42A252C5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263" y="171795"/>
            <a:ext cx="2838450" cy="129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48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36CE63-1A3E-436F-BFB9-AF1075AF4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16" y="1699923"/>
            <a:ext cx="4787183" cy="19874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FC065A-55C2-4BAF-BB00-2653276B3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160" y="1699923"/>
            <a:ext cx="3528442" cy="17290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6673EA-F749-4337-A1A3-75111DCCB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035" y="4132062"/>
            <a:ext cx="10764078" cy="164257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91BB818-A140-4DF0-9EE6-310CF53C4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 с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парклайнів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>
            <a:extLst>
              <a:ext uri="{FF2B5EF4-FFF2-40B4-BE49-F238E27FC236}">
                <a16:creationId xmlns:a16="http://schemas.microsoft.com/office/drawing/2014/main" id="{EBB86652-BBF2-40B8-8814-B9047C5E8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2255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9FEFF4-0464-416C-8A4C-2FB16EEB9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933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Умовне форматування</a:t>
            </a: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6A658A48-450C-4B6F-A3BF-D7851D9584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4715" y="1013792"/>
            <a:ext cx="8756373" cy="33991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C80123-0D41-4FBC-A680-A6C0B48A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8114" y="904462"/>
            <a:ext cx="3571875" cy="48999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8897A17-F7E0-4325-8EA3-931B18681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15" y="4622524"/>
            <a:ext cx="4057650" cy="16482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657438-7240-4A73-9170-3378E8604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453" y="4722744"/>
            <a:ext cx="369735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50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8C6EBB9-02D5-45BD-B4C0-940326F78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170" y="337929"/>
            <a:ext cx="5312787" cy="62119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8B4D0B-4280-4DFC-AA53-5CB03127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618" y="1866543"/>
            <a:ext cx="5387807" cy="43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0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58D15-4BD1-42A3-846C-94DD8E876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824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впорядкування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стовпцях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одним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кількома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застосувати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таблицях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об’єднані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3DE0F-A238-4F44-AD7E-152D1FCA86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7871" y="1630016"/>
            <a:ext cx="5804452" cy="492980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спаданням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тексту;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піктограмою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умовного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форматування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залежить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типу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упорядкування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кодовій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Unicode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електронній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числами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 </a:t>
            </a:r>
            <a:r>
              <a:rPr lang="ru-RU" sz="3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датою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 </a:t>
            </a: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часом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A9E8E-F29E-41AC-8301-6B36CA571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20688"/>
            <a:ext cx="5602356" cy="4860234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стовпець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розмістяться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такому порядку: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числові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дата/час;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розташовуються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наступному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порядку: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латиниця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кирилиця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з символом пропуску на початку буде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вищим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3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5978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DDDFE0E-2D68-4BA4-896B-63DFDA9E0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088"/>
            <a:ext cx="10515600" cy="57647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Багаторівневе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992358-04AC-43EA-B207-909F5A8AE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5" y="725558"/>
            <a:ext cx="11668538" cy="584420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поточною будь-яку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з заголовками;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вкладки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урозділі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Sort&amp;Filter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обрати параметр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кликнути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кнопкою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будь-яку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контекстному меню обрати параметр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списку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 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Настроюване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налаштувати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B04431-203B-46D1-A1D9-D55991A93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62" y="4598917"/>
            <a:ext cx="8696738" cy="1891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4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191C2-B079-4578-994F-D2093102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9397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ED5174-0DAC-4507-90FA-B1AD08E87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635"/>
            <a:ext cx="10515600" cy="49743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поточною будь-яку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вкладки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обрати параметр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Sort&amp;Filter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поточною будь-яку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вкладки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Sort&amp;Filter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Сортування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обрати параметр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6919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9058D-230C-45D3-9B43-A11062570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8179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фільтрів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56FECF-8506-4D79-8569-63F6D637C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7" y="1351722"/>
            <a:ext cx="11181520" cy="4825241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кольором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тексту;</a:t>
            </a:r>
          </a:p>
          <a:p>
            <a:pPr lvl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піктограмою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/>
              <a:t>в </a:t>
            </a:r>
            <a:r>
              <a:rPr lang="ru-RU" b="1" dirty="0" err="1"/>
              <a:t>залежності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вмісту</a:t>
            </a:r>
            <a:r>
              <a:rPr lang="ru-RU" b="1" dirty="0"/>
              <a:t> </a:t>
            </a:r>
            <a:r>
              <a:rPr lang="ru-RU" b="1" dirty="0" err="1"/>
              <a:t>клітинки</a:t>
            </a:r>
            <a:r>
              <a:rPr lang="ru-RU" b="1" dirty="0"/>
              <a:t>:</a:t>
            </a:r>
            <a:endParaRPr lang="ru-RU" dirty="0"/>
          </a:p>
          <a:p>
            <a:pPr lvl="1"/>
            <a:r>
              <a:rPr lang="ru-RU" dirty="0" err="1"/>
              <a:t>Текстові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Числові</a:t>
            </a:r>
            <a:r>
              <a:rPr lang="ru-RU" dirty="0"/>
              <a:t> </a:t>
            </a:r>
            <a:r>
              <a:rPr lang="ru-RU" dirty="0" err="1"/>
              <a:t>фільтри</a:t>
            </a:r>
            <a:r>
              <a:rPr lang="ru-RU" dirty="0"/>
              <a:t>;</a:t>
            </a:r>
          </a:p>
          <a:p>
            <a:pPr lvl="1"/>
            <a:r>
              <a:rPr lang="ru-RU" dirty="0" err="1"/>
              <a:t>Фільтри</a:t>
            </a:r>
            <a:r>
              <a:rPr lang="ru-RU" dirty="0"/>
              <a:t> за датою.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138913-DAC8-48F4-B9EE-451374063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436" y="1185863"/>
            <a:ext cx="60388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6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9D849-1055-4AFC-8DA2-D5B74D7E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Перевірка даних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FE9C8C-3CF3-46BA-BCCE-021A66AB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5"/>
            <a:ext cx="10515600" cy="463639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3E982D-159D-4C2B-833E-C20CD3632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9" y="874644"/>
            <a:ext cx="11220450" cy="21526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153F55-6797-4CB6-8FF0-BB45DE5AD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77" y="2496250"/>
            <a:ext cx="4675947" cy="33673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52F5D1-EC6F-45B2-BA62-DC3B61F7B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7841" y="3356896"/>
            <a:ext cx="3928867" cy="31359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F49FF6-A829-43CD-A9E5-E365DE60E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708" y="3027294"/>
            <a:ext cx="3622181" cy="26177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C726D5-E91F-4710-A1D4-0B96A714F4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5480" y="5235643"/>
            <a:ext cx="429577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49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431C2-10A7-4E9A-A589-4BE8C3AC2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Розширений фільтр</a:t>
            </a:r>
            <a:b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  результат фільтрації записати в окрему таблицю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A4D79D3-6B42-44B0-88AD-F77ADD60C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421" y="1040892"/>
            <a:ext cx="11744657" cy="54519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 з робочою таблицею створити таблицю умов;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команду Дані – Фільтр- Додатково заповнити поля діалогового вікна;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BE361-8EF1-431C-8FE4-87190ECDF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87" y="3714517"/>
            <a:ext cx="3629025" cy="2857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C2F07E-D644-460D-9E97-A199FA2A9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048" y="2240445"/>
            <a:ext cx="3922777" cy="142709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C502DB-CD4B-4A32-B520-773F7521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922" y="3200400"/>
            <a:ext cx="7633627" cy="26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9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80BE4B-A9C3-4E2A-AE16-8323A875E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5699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бувають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результатом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F7&gt;AVERAGE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($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F$7:$F$21)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виводить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стовпці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комірках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F7:F21.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 повинна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логічне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фільтрації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рядки,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прикладом.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(константою)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700 ).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73948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D0EA80-4014-410A-B222-61B5D45B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31"/>
            <a:ext cx="10515600" cy="59634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підсумків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2DD6B5A-68C8-48F4-B1EC-4CBF56C1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934278"/>
            <a:ext cx="11549269" cy="56553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обчислення проміжних підсумків необхідно виконати: 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Відсортувати таблицю.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 команду Дані – Проміжні підсумки.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Задати необхідні значення у діалоговому вікні Проміжні підсумки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списку При кожній зміні в вибрати параметр, за яким здійснювалося сортування.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списку Використовувати функцію вибрати узагальнюючу операцію, яка виконуватиметься для кожної групи об’єктів (обчислення кількості, суми, середнього арифметичного тощо).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Зі списку Додати підсумки до вибрати параметр, до значень якого застосовуватиметься узагальнююча операція.</a:t>
            </a:r>
          </a:p>
          <a:p>
            <a:pPr marL="0" indent="0">
              <a:buNone/>
            </a:pP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Щоб видалити з таблиці підсумкову інформацію, слід виділити всю таблицю разом з підсумками, виконати команду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Дані – Проміжні підсумки </a:t>
            </a:r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у вікні Проміжні підсумки клацнути кнопку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Прибрати все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989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35F6F5-549B-484C-B1AF-3CEC82CE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378" y="3429000"/>
            <a:ext cx="4857546" cy="33124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D44670-F26B-4804-A281-AB3F6A10F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373218"/>
            <a:ext cx="5375622" cy="18772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52B2C5-7203-4688-AD8F-73CCA4004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38" y="208722"/>
            <a:ext cx="3654287" cy="429370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DC28802E-A9DC-45D4-9BD5-9BC8EBAA4398}"/>
              </a:ext>
            </a:extLst>
          </p:cNvPr>
          <p:cNvSpPr/>
          <p:nvPr/>
        </p:nvSpPr>
        <p:spPr>
          <a:xfrm>
            <a:off x="720378" y="816448"/>
            <a:ext cx="6237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Відсортувати</a:t>
            </a:r>
            <a:r>
              <a:rPr lang="ru-RU" sz="2000" b="1" dirty="0"/>
              <a:t> </a:t>
            </a:r>
            <a:r>
              <a:rPr lang="ru-RU" sz="2000" b="1" dirty="0" err="1"/>
              <a:t>таблицю</a:t>
            </a:r>
            <a:r>
              <a:rPr lang="ru-RU" sz="2000" b="1" dirty="0"/>
              <a:t>.</a:t>
            </a:r>
          </a:p>
          <a:p>
            <a:r>
              <a:rPr lang="ru-RU" sz="2000" b="1" dirty="0" err="1"/>
              <a:t>Виконати</a:t>
            </a:r>
            <a:r>
              <a:rPr lang="ru-RU" sz="2000" b="1" dirty="0"/>
              <a:t> команду </a:t>
            </a:r>
            <a:r>
              <a:rPr lang="ru-RU" sz="2000" b="1" dirty="0" err="1"/>
              <a:t>Дані</a:t>
            </a:r>
            <a:r>
              <a:rPr lang="ru-RU" sz="2000" b="1" dirty="0"/>
              <a:t> – </a:t>
            </a:r>
            <a:r>
              <a:rPr lang="ru-RU" sz="2000" b="1" dirty="0" err="1"/>
              <a:t>Проміжні</a:t>
            </a:r>
            <a:r>
              <a:rPr lang="ru-RU" sz="2000" b="1" dirty="0"/>
              <a:t> </a:t>
            </a:r>
            <a:r>
              <a:rPr lang="ru-RU" sz="2000" b="1" dirty="0" err="1"/>
              <a:t>підсумки</a:t>
            </a:r>
            <a:r>
              <a:rPr lang="ru-RU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5501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B33C8-89A3-4ED8-A562-925828841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91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Групування елементів таблиці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8807A2-52BC-49E5-AB63-C470C3075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1904"/>
            <a:ext cx="10515600" cy="4855059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Виділити потрібне – Дані - Групувати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A3D9DA-8697-4B1B-AC19-78FA2017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9104"/>
            <a:ext cx="7581900" cy="46386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7B4124-7D2D-42FA-89CB-F72A7A2DF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299" y="2524539"/>
            <a:ext cx="3526735" cy="23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406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BBCB63-212A-4B69-A3AD-D06021A2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5248"/>
            <a:ext cx="10515600" cy="767936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рішень (</a:t>
            </a: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F0C609-A201-423A-8E34-B54F1B017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7778" y="1588913"/>
            <a:ext cx="3680578" cy="4351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5313D6-2CAA-4CF1-8AD7-7F0D2C9AE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49" y="1036291"/>
            <a:ext cx="8010729" cy="54565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E21648-DB90-4CEB-AC83-8E4706E33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9773" y="5576427"/>
            <a:ext cx="5572227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54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86335859-0C14-4859-A06C-7C634D76D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609" y="318053"/>
            <a:ext cx="10515600" cy="605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1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CA13C9-A530-4B74-A43E-F328EB65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5" y="109331"/>
            <a:ext cx="11708763" cy="64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AF8A090-53F6-4EA2-99B5-306AD60A6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9" y="149087"/>
            <a:ext cx="11857383" cy="65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F6949-73BE-4F7D-B765-E0702F52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Діаграми</a:t>
            </a:r>
            <a:r>
              <a:rPr lang="ru-RU" dirty="0"/>
              <a:t> та </a:t>
            </a:r>
            <a:r>
              <a:rPr lang="ru-RU" dirty="0" err="1"/>
              <a:t>графіки</a:t>
            </a:r>
            <a:r>
              <a:rPr lang="ru-RU" dirty="0"/>
              <a:t> в </a:t>
            </a:r>
            <a:r>
              <a:rPr lang="en-US" dirty="0">
                <a:latin typeface="Lucida Bright" panose="02040602050505020304" pitchFamily="18" charset="0"/>
              </a:rPr>
              <a:t>Microsoft Excel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53CF668-8ED4-4461-9803-5B006670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8582"/>
            <a:ext cx="10515600" cy="4692074"/>
          </a:xfrm>
        </p:spPr>
        <p:txBody>
          <a:bodyPr>
            <a:normAutofit fontScale="77500" lnSpcReduction="2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наочного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διαγραμμα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креслення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Вставлення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виділяємо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побудувати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 вкладки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Вставка),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обрати команду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Charts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запропонує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найвдаліші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обрати тип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перейшовши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вкладки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Charts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обрану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натиснути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кнопку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10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F92707-BBA3-49F8-95A6-F8BE26706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807"/>
            <a:ext cx="12192000" cy="65523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65AC5-64F4-48C2-991D-0C23F2775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34" y="1786824"/>
            <a:ext cx="3615241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59453-C48A-4D89-8A00-66B7EC31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0184"/>
          </a:xfrm>
        </p:spPr>
        <p:txBody>
          <a:bodyPr/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90CD162-81C4-4B32-831C-CE8A53DF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50150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розміщуються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фігура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чином;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легенда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вказані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рядів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кольори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горизонтальна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позначаються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вертикальна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вісь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шкала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кроком,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установлюється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автоматично,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672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73272F-DAE7-45C8-A75A-7FB6E6910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" y="187037"/>
            <a:ext cx="11702473" cy="648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7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11A716-B3AC-44B7-A6FF-F30EA0F7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6220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Редагування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79E9AF-8E8B-4428-BF01-4CFD167F9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0654"/>
            <a:ext cx="11150600" cy="541221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вставлена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аркуш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область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Chart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Знаряддя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діаграм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вкладками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Конструктор) та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Формат). 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2FBA4-2263-4498-889C-B6BF4D6EA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0" y="2662231"/>
            <a:ext cx="11508510" cy="18288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57A126-37D0-46A3-9E45-A743AE63F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88" y="4684728"/>
            <a:ext cx="11388439" cy="16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03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1219</Words>
  <Application>Microsoft Office PowerPoint</Application>
  <PresentationFormat>Широкий екран</PresentationFormat>
  <Paragraphs>114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Bright</vt:lpstr>
      <vt:lpstr>Times New Roman</vt:lpstr>
      <vt:lpstr>Тема Office</vt:lpstr>
      <vt:lpstr>Аналіз даних в  Microsoft Excel</vt:lpstr>
      <vt:lpstr>Перевірка даних</vt:lpstr>
      <vt:lpstr>Презентація PowerPoint</vt:lpstr>
      <vt:lpstr>Презентація PowerPoint</vt:lpstr>
      <vt:lpstr>Діаграми та графіки в Microsoft Excel</vt:lpstr>
      <vt:lpstr>Презентація PowerPoint</vt:lpstr>
      <vt:lpstr>Об’єкти діаграм та їх властивості</vt:lpstr>
      <vt:lpstr>Презентація PowerPoint</vt:lpstr>
      <vt:lpstr> Редагування діаграм. </vt:lpstr>
      <vt:lpstr>Редагування окремих елементів діаграми</vt:lpstr>
      <vt:lpstr>Лінія тренду</vt:lpstr>
      <vt:lpstr> Міні-діаграми або Sparklines  </vt:lpstr>
      <vt:lpstr>Редагування спарклайнів</vt:lpstr>
      <vt:lpstr>Умовне форматування</vt:lpstr>
      <vt:lpstr>Презентація PowerPoint</vt:lpstr>
      <vt:lpstr> Сортування даних – це впорядкування даних у стовпцях електронної таблиці за одним або кількома заданими критеріями. !!!!Сортування не можна застосувати в таблицях, в яких є об’єднані клітинки!!!!! </vt:lpstr>
      <vt:lpstr> Багаторівневе сортування. </vt:lpstr>
      <vt:lpstr> Фільтрація або вибір даних. </vt:lpstr>
      <vt:lpstr> Види фільтрів </vt:lpstr>
      <vt:lpstr>Розширений фільтр дозволяє  результат фільтрації записати в окрему таблицю</vt:lpstr>
      <vt:lpstr>Презентація PowerPoint</vt:lpstr>
      <vt:lpstr> Обчислення проміжних підсумків </vt:lpstr>
      <vt:lpstr>Презентація PowerPoint</vt:lpstr>
      <vt:lpstr>Групування елементів таблиці</vt:lpstr>
      <vt:lpstr>Пошук рішень (розв’язання)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даних в  Microsoft Excel</dc:title>
  <dc:creator>Admin</dc:creator>
  <cp:lastModifiedBy>Оксана</cp:lastModifiedBy>
  <cp:revision>17</cp:revision>
  <dcterms:created xsi:type="dcterms:W3CDTF">2023-03-29T10:56:15Z</dcterms:created>
  <dcterms:modified xsi:type="dcterms:W3CDTF">2024-03-21T22:26:03Z</dcterms:modified>
</cp:coreProperties>
</file>