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79" r:id="rId3"/>
    <p:sldId id="364" r:id="rId4"/>
    <p:sldId id="378" r:id="rId5"/>
    <p:sldId id="376" r:id="rId6"/>
    <p:sldId id="365" r:id="rId7"/>
    <p:sldId id="366" r:id="rId8"/>
    <p:sldId id="341" r:id="rId9"/>
    <p:sldId id="367" r:id="rId10"/>
    <p:sldId id="359" r:id="rId11"/>
    <p:sldId id="369" r:id="rId12"/>
    <p:sldId id="377" r:id="rId13"/>
    <p:sldId id="361" r:id="rId14"/>
    <p:sldId id="363" r:id="rId15"/>
    <p:sldId id="306" r:id="rId16"/>
    <p:sldId id="308" r:id="rId17"/>
    <p:sldId id="342" r:id="rId18"/>
    <p:sldId id="362" r:id="rId19"/>
    <p:sldId id="343" r:id="rId20"/>
    <p:sldId id="368" r:id="rId21"/>
    <p:sldId id="344" r:id="rId22"/>
    <p:sldId id="370" r:id="rId23"/>
    <p:sldId id="371" r:id="rId24"/>
    <p:sldId id="372" r:id="rId25"/>
    <p:sldId id="373" r:id="rId26"/>
    <p:sldId id="375" r:id="rId27"/>
    <p:sldId id="360" r:id="rId28"/>
    <p:sldId id="321" r:id="rId29"/>
    <p:sldId id="346" r:id="rId30"/>
    <p:sldId id="347" r:id="rId31"/>
    <p:sldId id="348" r:id="rId32"/>
    <p:sldId id="349" r:id="rId33"/>
    <p:sldId id="350" r:id="rId34"/>
    <p:sldId id="351" r:id="rId35"/>
    <p:sldId id="353" r:id="rId36"/>
    <p:sldId id="354" r:id="rId37"/>
    <p:sldId id="355" r:id="rId38"/>
    <p:sldId id="356" r:id="rId39"/>
    <p:sldId id="357" r:id="rId40"/>
    <p:sldId id="358" r:id="rId41"/>
    <p:sldId id="374" r:id="rId42"/>
    <p:sldId id="27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.btu.kharkov.ua/bitstream/123456789/10411/1/Kaschena_Financial_diagnostics_NP_slst_2018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00108"/>
            <a:ext cx="7772400" cy="3148972"/>
          </a:xfrm>
        </p:spPr>
        <p:txBody>
          <a:bodyPr>
            <a:normAutofit/>
          </a:bodyPr>
          <a:lstStyle/>
          <a:p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896" y="5013176"/>
            <a:ext cx="4365104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д.е.н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професор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Завідувач кафедри фінансів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цифрової економіки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Виговська Н.Г.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e-mail:vygng@ukr.net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5"/>
            <a:ext cx="75152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0D7321-9E1A-F667-AE5B-365CEF8EC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476672"/>
            <a:ext cx="5544616" cy="5700291"/>
          </a:xfrm>
        </p:spPr>
      </p:pic>
    </p:spTree>
    <p:extLst>
      <p:ext uri="{BB962C8B-B14F-4D97-AF65-F5344CB8AC3E}">
        <p14:creationId xmlns:p14="http://schemas.microsoft.com/office/powerpoint/2010/main" val="103240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1692C1-9F8B-20FF-5C8B-DED2FDDCC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268761"/>
            <a:ext cx="7560840" cy="3960440"/>
          </a:xfrm>
        </p:spPr>
      </p:pic>
    </p:spTree>
    <p:extLst>
      <p:ext uri="{BB962C8B-B14F-4D97-AF65-F5344CB8AC3E}">
        <p14:creationId xmlns:p14="http://schemas.microsoft.com/office/powerpoint/2010/main" val="40657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399734" cy="4908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 таким: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мети та предмета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якісних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кількісних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техніко-економічних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факторного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кризових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фінансово-економічного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антикризової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прогнозу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3"/>
            <a:ext cx="77867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1"/>
            <a:ext cx="764386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71810"/>
            <a:ext cx="52864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15172" cy="29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7"/>
            <a:ext cx="73581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36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ї діагностики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25625"/>
            <a:ext cx="7658126" cy="4351338"/>
          </a:xfrm>
        </p:spPr>
        <p:txBody>
          <a:bodyPr>
            <a:normAutofit fontScale="55000" lnSpcReduction="20000"/>
          </a:bodyPr>
          <a:lstStyle/>
          <a:p>
            <a:pPr algn="just">
              <a:spcBef>
                <a:spcPts val="0"/>
              </a:spcBef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своєчасність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діагностику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кризової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банкрутства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динамічність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досліджувати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взаємопов'язаними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явищами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науковість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проводиться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понять,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методології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автентичність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первинній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достовірній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реальним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фактам,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об'єктивність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здійснюватися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розробленою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визначеними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базовими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параметрами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мінімальним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фактора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суб'єктивізму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заходи,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знизити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неточних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здійснюючи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діагностику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16AA88-EF84-BF9B-666C-C3D46DAC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548680"/>
            <a:ext cx="5688632" cy="59766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00785E-C1F6-D916-2DE1-682B3EFE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/>
              <a:t>Тема 6. Фінансова діагностика в системі контролінгу</a:t>
            </a:r>
          </a:p>
        </p:txBody>
      </p:sp>
    </p:spTree>
    <p:extLst>
      <p:ext uri="{BB962C8B-B14F-4D97-AF65-F5344CB8AC3E}">
        <p14:creationId xmlns:p14="http://schemas.microsoft.com/office/powerpoint/2010/main" val="365547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45BEFC-7426-EEE0-553A-3551A5D46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692696"/>
            <a:ext cx="5328592" cy="5832648"/>
          </a:xfrm>
        </p:spPr>
      </p:pic>
    </p:spTree>
    <p:extLst>
      <p:ext uri="{BB962C8B-B14F-4D97-AF65-F5344CB8AC3E}">
        <p14:creationId xmlns:p14="http://schemas.microsoft.com/office/powerpoint/2010/main" val="2343416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643866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E2F158-A3FA-D550-F2C7-E0035CE10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332656"/>
            <a:ext cx="5832648" cy="6264696"/>
          </a:xfrm>
        </p:spPr>
      </p:pic>
    </p:spTree>
    <p:extLst>
      <p:ext uri="{BB962C8B-B14F-4D97-AF65-F5344CB8AC3E}">
        <p14:creationId xmlns:p14="http://schemas.microsoft.com/office/powerpoint/2010/main" val="140634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70FBD1-0678-0FC8-7986-05B0FAA4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620688"/>
            <a:ext cx="5904656" cy="5556275"/>
          </a:xfrm>
        </p:spPr>
      </p:pic>
    </p:spTree>
    <p:extLst>
      <p:ext uri="{BB962C8B-B14F-4D97-AF65-F5344CB8AC3E}">
        <p14:creationId xmlns:p14="http://schemas.microsoft.com/office/powerpoint/2010/main" val="225620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A14039-0069-44B8-27B5-BAFB3CE6A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762" y="1916833"/>
            <a:ext cx="5324475" cy="3575124"/>
          </a:xfrm>
        </p:spPr>
      </p:pic>
    </p:spTree>
    <p:extLst>
      <p:ext uri="{BB962C8B-B14F-4D97-AF65-F5344CB8AC3E}">
        <p14:creationId xmlns:p14="http://schemas.microsoft.com/office/powerpoint/2010/main" val="129530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1D68E9-2797-3EBB-D73A-490E4C53E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587" y="1052736"/>
            <a:ext cx="5076825" cy="4608512"/>
          </a:xfrm>
        </p:spPr>
      </p:pic>
    </p:spTree>
    <p:extLst>
      <p:ext uri="{BB962C8B-B14F-4D97-AF65-F5344CB8AC3E}">
        <p14:creationId xmlns:p14="http://schemas.microsoft.com/office/powerpoint/2010/main" val="10063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8D429C-193A-7A0A-D8E4-F3A0BDFD1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7" y="908720"/>
            <a:ext cx="6530479" cy="5102349"/>
          </a:xfrm>
        </p:spPr>
      </p:pic>
    </p:spTree>
    <p:extLst>
      <p:ext uri="{BB962C8B-B14F-4D97-AF65-F5344CB8AC3E}">
        <p14:creationId xmlns:p14="http://schemas.microsoft.com/office/powerpoint/2010/main" val="356702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57232"/>
            <a:ext cx="7327726" cy="5319731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діагностичного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стадіями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зародження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ресурсним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потенціалом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приросту майна;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прогнозний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стану ринку;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порівняльні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підприємств-конкурентів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молодість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прибутку,беззбиткового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платоспроможність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ефективностівикористання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фінансовоїстійкості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оборотних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маневреності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власногокапіталу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організаційно-технічного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зрілості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приросту майна,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асортиментності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операційногоризику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стійкості;коефіцієнт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спаду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старіння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обсягіввиробництва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збитку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ліквідності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показникиструктури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кредиторської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баланс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заборгованостей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показникиоборотності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асортиментності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номенклатурності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структуридовгострокових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склад та структура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(за видами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866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2152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C3BEAB-9412-A44D-215D-CCCE9F2E7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37" y="1916833"/>
            <a:ext cx="7172325" cy="2304256"/>
          </a:xfrm>
        </p:spPr>
      </p:pic>
    </p:spTree>
    <p:extLst>
      <p:ext uri="{BB962C8B-B14F-4D97-AF65-F5344CB8AC3E}">
        <p14:creationId xmlns:p14="http://schemas.microsoft.com/office/powerpoint/2010/main" val="1987275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500990" cy="31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072361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7"/>
            <a:ext cx="7429551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572428" cy="442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64386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643866" cy="41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643866" cy="378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29618" cy="377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429552" cy="38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7215238" cy="396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C446A0-0B07-589D-DC0C-3C0A2106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836713"/>
            <a:ext cx="7056784" cy="2088231"/>
          </a:xfrm>
        </p:spPr>
      </p:pic>
    </p:spTree>
    <p:extLst>
      <p:ext uri="{BB962C8B-B14F-4D97-AF65-F5344CB8AC3E}">
        <p14:creationId xmlns:p14="http://schemas.microsoft.com/office/powerpoint/2010/main" val="499399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9"/>
            <a:ext cx="79296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EBDC77-BC47-EF19-C9F4-3D8431822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https://repo.btu.kharkov.ua/bitstream/123456789/10411/1/Kaschena_Financial_diagnostics_NP_slst_2018.pdf</a:t>
            </a:r>
            <a:endParaRPr lang="uk-UA" dirty="0"/>
          </a:p>
          <a:p>
            <a:r>
              <a:rPr lang="uk-UA"/>
              <a:t>Стратегічний аналіз:</a:t>
            </a:r>
            <a:endParaRPr lang="uk-UA" dirty="0"/>
          </a:p>
          <a:p>
            <a:r>
              <a:rPr lang="en-US" dirty="0"/>
              <a:t>https://www.youtube.com/watch?v=zsCegD3DpOo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0631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768752" cy="3384376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 !!!</a:t>
            </a:r>
            <a:endParaRPr lang="ru-RU" sz="6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E55FB7-8380-2739-9B0D-70190534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620688"/>
            <a:ext cx="5472608" cy="5688632"/>
          </a:xfrm>
        </p:spPr>
      </p:pic>
    </p:spTree>
    <p:extLst>
      <p:ext uri="{BB962C8B-B14F-4D97-AF65-F5344CB8AC3E}">
        <p14:creationId xmlns:p14="http://schemas.microsoft.com/office/powerpoint/2010/main" val="418584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52936C-3AB9-905E-6649-73D6EA2D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349" y="980729"/>
            <a:ext cx="6057302" cy="4896544"/>
          </a:xfrm>
        </p:spPr>
      </p:pic>
    </p:spTree>
    <p:extLst>
      <p:ext uri="{BB962C8B-B14F-4D97-AF65-F5344CB8AC3E}">
        <p14:creationId xmlns:p14="http://schemas.microsoft.com/office/powerpoint/2010/main" val="9154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10BC25-7EC4-4292-096A-AB8A372B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476672"/>
            <a:ext cx="5040560" cy="5700291"/>
          </a:xfrm>
        </p:spPr>
      </p:pic>
    </p:spTree>
    <p:extLst>
      <p:ext uri="{BB962C8B-B14F-4D97-AF65-F5344CB8AC3E}">
        <p14:creationId xmlns:p14="http://schemas.microsoft.com/office/powerpoint/2010/main" val="196575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F556943-8E3F-A74A-0475-299BF89D7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980729"/>
            <a:ext cx="6912768" cy="345638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9C19AE-B303-CB99-D923-99421455D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332656"/>
            <a:ext cx="5400600" cy="6192688"/>
          </a:xfrm>
        </p:spPr>
      </p:pic>
    </p:spTree>
    <p:extLst>
      <p:ext uri="{BB962C8B-B14F-4D97-AF65-F5344CB8AC3E}">
        <p14:creationId xmlns:p14="http://schemas.microsoft.com/office/powerpoint/2010/main" val="2362683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powerpointbase.com-853</Template>
  <TotalTime>663</TotalTime>
  <Words>586</Words>
  <Application>Microsoft Office PowerPoint</Application>
  <PresentationFormat>Экран (4:3)</PresentationFormat>
  <Paragraphs>30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Тема Office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фінансової діагностики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Користувач</cp:lastModifiedBy>
  <cp:revision>77</cp:revision>
  <dcterms:created xsi:type="dcterms:W3CDTF">2019-11-04T10:55:19Z</dcterms:created>
  <dcterms:modified xsi:type="dcterms:W3CDTF">2026-03-05T12:20:01Z</dcterms:modified>
</cp:coreProperties>
</file>