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48"/>
    <p:restoredTop sz="95934"/>
  </p:normalViewPr>
  <p:slideViewPr>
    <p:cSldViewPr snapToGrid="0">
      <p:cViewPr varScale="1">
        <p:scale>
          <a:sx n="114" d="100"/>
          <a:sy n="114" d="100"/>
        </p:scale>
        <p:origin x="6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427D43-4629-8B72-F05B-9DE0B73404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Організація роботи в  </a:t>
            </a:r>
            <a:r>
              <a:rPr lang="uk-UA" dirty="0" err="1"/>
              <a:t>самоменеджменті</a:t>
            </a:r>
            <a:br>
              <a:rPr lang="uk-UA" dirty="0"/>
            </a:br>
            <a:endParaRPr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F43F050-EBE8-C0F4-1E3C-9106DC1CE7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/>
              <a:t>Лекція 11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8917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547322F-EF22-1E25-953D-C68717C6A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5" y="289932"/>
            <a:ext cx="11140069" cy="6568067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службових</a:t>
            </a:r>
            <a:r>
              <a:rPr lang="ru-RU" dirty="0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приміщеннях</a:t>
            </a:r>
            <a:r>
              <a:rPr lang="ru-RU" dirty="0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апарату</a:t>
            </a:r>
            <a:r>
              <a:rPr lang="ru-RU" dirty="0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домагатися</a:t>
            </a:r>
            <a:r>
              <a:rPr lang="ru-RU" dirty="0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кондиціонування</a:t>
            </a:r>
            <a:r>
              <a:rPr lang="ru-RU" dirty="0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dirty="0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кондиціонуванням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розуміється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вологості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чистоти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кондиціонування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15 %. </a:t>
            </a:r>
          </a:p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10 – 12% приводить до 15-відсоткового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вологістю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вологе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здається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гарячим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сухе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холодним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Нормальна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вологість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40-60 %,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- 25-30 %. </a:t>
            </a:r>
          </a:p>
          <a:p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Недостатність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свіжого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викликає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сонливість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млявість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повітрообміну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вікна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Але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надходить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вікна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контролювати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забруднення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протягів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того, через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вікна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проникає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вуличний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шум.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прийнятним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кондиціонерів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негативних</a:t>
            </a:r>
            <a:r>
              <a:rPr lang="ru-RU" dirty="0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dirty="0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навколишнього</a:t>
            </a:r>
            <a:r>
              <a:rPr lang="ru-RU" dirty="0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dirty="0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відноситься</a:t>
            </a:r>
            <a:r>
              <a:rPr lang="ru-RU" dirty="0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шум. </a:t>
            </a:r>
          </a:p>
          <a:p>
            <a:r>
              <a:rPr lang="ru-RU" dirty="0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показали, </a:t>
            </a:r>
            <a:r>
              <a:rPr lang="ru-RU" dirty="0" err="1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шуму в першу </a:t>
            </a:r>
            <a:r>
              <a:rPr lang="ru-RU" dirty="0" err="1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dirty="0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страждають</a:t>
            </a:r>
            <a:r>
              <a:rPr lang="ru-RU" dirty="0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слухові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Так, </a:t>
            </a:r>
            <a:r>
              <a:rPr lang="ru-RU" dirty="0" err="1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шуму </a:t>
            </a:r>
            <a:r>
              <a:rPr lang="ru-RU" dirty="0" err="1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інтенсивністю</a:t>
            </a:r>
            <a:r>
              <a:rPr lang="ru-RU" dirty="0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120 </a:t>
            </a:r>
            <a:r>
              <a:rPr lang="ru-RU" dirty="0" err="1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дб</a:t>
            </a:r>
            <a:r>
              <a:rPr lang="ru-RU" dirty="0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dirty="0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5 годин, </a:t>
            </a:r>
            <a:r>
              <a:rPr lang="ru-RU" dirty="0" err="1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відновити</a:t>
            </a:r>
            <a:r>
              <a:rPr lang="ru-RU" dirty="0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гостроту</a:t>
            </a:r>
            <a:r>
              <a:rPr lang="ru-RU" dirty="0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слуху. </a:t>
            </a:r>
            <a:r>
              <a:rPr lang="ru-RU" dirty="0" err="1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dirty="0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хвилини</a:t>
            </a:r>
            <a:r>
              <a:rPr lang="ru-RU" dirty="0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шуму </a:t>
            </a:r>
            <a:r>
              <a:rPr lang="ru-RU" dirty="0" err="1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інтенсивністю</a:t>
            </a:r>
            <a:r>
              <a:rPr lang="ru-RU" dirty="0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140 </a:t>
            </a:r>
            <a:r>
              <a:rPr lang="ru-RU" dirty="0" err="1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дб</a:t>
            </a:r>
            <a:r>
              <a:rPr lang="ru-RU" dirty="0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приводить до </a:t>
            </a:r>
            <a:r>
              <a:rPr lang="ru-RU" dirty="0" err="1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втрати</a:t>
            </a:r>
            <a:r>
              <a:rPr lang="ru-RU" dirty="0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слуху на 2 </a:t>
            </a:r>
            <a:r>
              <a:rPr lang="ru-RU" dirty="0" err="1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dirty="0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err="1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Підвищений</a:t>
            </a:r>
            <a:r>
              <a:rPr lang="ru-RU" dirty="0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шум негативно </a:t>
            </a:r>
            <a:r>
              <a:rPr lang="ru-RU" dirty="0" err="1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dirty="0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кровообіг</a:t>
            </a:r>
            <a:r>
              <a:rPr lang="ru-RU" dirty="0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подих</a:t>
            </a:r>
            <a:r>
              <a:rPr lang="ru-RU" dirty="0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травлення</a:t>
            </a:r>
            <a:r>
              <a:rPr lang="ru-RU" dirty="0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т.д.</a:t>
            </a:r>
            <a:endParaRPr dirty="0">
              <a:solidFill>
                <a:schemeClr val="tx1"/>
              </a:solidFill>
              <a:highlight>
                <a:srgbClr val="FF00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047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345AD62-556C-8ED3-4492-5C4C0D04B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629" y="334537"/>
            <a:ext cx="11418849" cy="6389648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Шум приводить до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викликає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напругу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стомлюваність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зосередитися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Праця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службовців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розумової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спокійної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обстановки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показали,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друкарка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гучному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калорій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19 %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спокійній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обстановці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акустичної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приміщення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зменшилася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53 %,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продуктивність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зросла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8,8 %,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плинність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знизилася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45 %,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невиходи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роботу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скоротилися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37 %.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першим кроком на шляху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шуму. </a:t>
            </a:r>
          </a:p>
          <a:p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змазати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двері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письмові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столи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стільці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шухляди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скоротити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вібрацію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устаткування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усунути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тремтіння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скла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вікнах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заборонити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голосні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розмови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Звукові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хвилі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поширюються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подібно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променям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світла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Тверда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поверхня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відбиває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звукову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хвилю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м'яка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поглинає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звуку цементом 98,8 %,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склом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- 97,2 %.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Акустичні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поглинають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70 % звуку і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відбивають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30 %.</a:t>
            </a:r>
            <a:endParaRPr dirty="0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569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06744B2-77CA-7465-E749-D43C00779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629" y="278780"/>
            <a:ext cx="11597269" cy="6411951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Раціоналізація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Мета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раціонального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Ощадливе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збитку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службових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приміщень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Рух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потоку повинен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лініях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без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зайвих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поворотів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переміщень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контактують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собою,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розміщують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поблизу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меблі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розміщують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зручно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них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користуватися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ними.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знаходитися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5.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кожного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виконуваній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319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D1783F6-BD90-ACE5-4604-0BEC5503E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5" y="423746"/>
            <a:ext cx="11195825" cy="6434253"/>
          </a:xfrm>
        </p:spPr>
        <p:txBody>
          <a:bodyPr/>
          <a:lstStyle/>
          <a:p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враховувати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значимість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Взаємозв'язки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приміщень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У першу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розташовувати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оснащувати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відділів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появи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Суміжні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відділи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розташовувати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поруч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Відділам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відвідувачів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кімнату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поблизу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входу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ліфту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Відділи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оргтехніка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ізолювати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Складські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розташовувати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ізольовані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відстані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устаткуванням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522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1DF85C5-1CA1-17A3-DC24-30F70010B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5" y="334537"/>
            <a:ext cx="11195825" cy="634504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площину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меблями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оргтехнікою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науково-обґрунтованої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зусиль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боку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службовця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тримати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нічого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зайвого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Усе,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правою рукою,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розташовується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праворуч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лівою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ліворуч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Усе,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користуються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частіше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розташовується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ближче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рідше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користується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розташовуватися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зручному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уникнути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зайвих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поворотів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службовець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розміщувати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побачити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взяти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зручно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ними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користатися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розміщувати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найкращу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Службовець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рухи при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користуванні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предметами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готувати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заздалегідь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повинний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знаходитися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часу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537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2F3F71A-257B-2379-0D5B-58A31EF5D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805" y="278781"/>
            <a:ext cx="11296185" cy="6389648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об'єднати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разом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олівець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-ластик).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пристосувати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меблі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конкретної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для конкретного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співробітника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але не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пристосувати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службових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меблів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стіл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повинний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не 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 err="1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dirty="0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dirty="0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Освітлення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Колір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Температура.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Вологість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шуму</a:t>
            </a:r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331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397A135F-C815-1F0D-66B9-EA7D81BE27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4769" y="538956"/>
            <a:ext cx="6553200" cy="5969000"/>
          </a:xfrm>
        </p:spPr>
      </p:pic>
    </p:spTree>
    <p:extLst>
      <p:ext uri="{BB962C8B-B14F-4D97-AF65-F5344CB8AC3E}">
        <p14:creationId xmlns:p14="http://schemas.microsoft.com/office/powerpoint/2010/main" val="2648487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3377349B-B0B7-6FAA-DF3B-4D621456D4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1300" y="2865437"/>
            <a:ext cx="6324600" cy="1473200"/>
          </a:xfrm>
        </p:spPr>
      </p:pic>
    </p:spTree>
    <p:extLst>
      <p:ext uri="{BB962C8B-B14F-4D97-AF65-F5344CB8AC3E}">
        <p14:creationId xmlns:p14="http://schemas.microsoft.com/office/powerpoint/2010/main" val="1360136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50B99FE-1F8F-5295-3217-3387AB961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95" y="334537"/>
            <a:ext cx="11273883" cy="6255834"/>
          </a:xfrm>
        </p:spPr>
        <p:txBody>
          <a:bodyPr/>
          <a:lstStyle/>
          <a:p>
            <a:r>
              <a:rPr lang="ru-RU" b="1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Типи </a:t>
            </a:r>
            <a:r>
              <a:rPr lang="ru-RU" b="1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освітлення</a:t>
            </a:r>
            <a:r>
              <a:rPr lang="ru-RU" b="1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службових</a:t>
            </a:r>
            <a:r>
              <a:rPr lang="ru-RU" b="1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приміщень</a:t>
            </a:r>
            <a:r>
              <a:rPr lang="ru-RU" b="1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90-100 %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світла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падає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прямо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униз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 такому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освітленні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розсіювання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світло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розподіляється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нерівномірно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створюються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сліпучий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Напівпряме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60-90 %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світла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падає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вниз, а 10-40 %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направляється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нагору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відбивається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стелі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тип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освітлення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зручний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невеликих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великих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приміщеннях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світло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сліпучий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непряме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40-60 %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світла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падає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вниз.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лампами денного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освітлення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світла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розділяються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великих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приміщеннях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Напівнепряме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10-40 %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світла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падає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вниз і 60-90 %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світла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направляється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нагору і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відбивається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стелі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типі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освітлення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досягається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гарне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розсіювання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скорочується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сліпучий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ефект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тіні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зведені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мінімуму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Непряме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90-100 %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світла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направляється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нагору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відбивається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стелі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розсіювання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світла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гарне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велику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приділяти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нагляду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стелею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тримати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чистоті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світла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451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488E0A6-63EC-B743-69CB-B65BAFF44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323385"/>
            <a:ext cx="11285034" cy="6177776"/>
          </a:xfrm>
        </p:spPr>
        <p:txBody>
          <a:bodyPr>
            <a:normAutofit lnSpcReduction="10000"/>
          </a:bodyPr>
          <a:lstStyle/>
          <a:p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Колір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партнером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світла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Світлий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колір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збільшує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освітленість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темний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зменшує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Кольори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класифікуються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теплі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холодні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Теплі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кольори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червоний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жовтий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коричневий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Холодні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кольори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синій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фіолетовий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зелений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фарбуванні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службових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приміщень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дотримувати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таких правил: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світло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падає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північної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східної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холодним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світлом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світло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-блакитного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кольору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того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радісну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атмосферу,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протилежну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офарблювати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кольори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У тих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світло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падає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південної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західної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буде теплим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світлом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жовтуватого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червонуватого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відтінку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того,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нейтралізувати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протилежну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офарблювати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холодні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кольори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вузькій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довгастій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кімнаті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причілки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офарблювати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світлі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кольори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протилежну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кольори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квадратній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кімнаті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 правильного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чотирикутника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протилежну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офарблювати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колір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Для того,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стеля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здавалася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низькою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офарблюють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колір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низька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стеля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здавалася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крайку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стелі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фарбують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кольором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покрита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стелю -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світлим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кольором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Стеля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бути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пофарбована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світлою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добре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відбиває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світло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фарбою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підлоги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темніше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 свою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темніше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стелі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підлогу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світліше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збільшити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світла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велику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освітленість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3834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2046</TotalTime>
  <Words>1383</Words>
  <Application>Microsoft Macintosh PowerPoint</Application>
  <PresentationFormat>Широкоэкранный</PresentationFormat>
  <Paragraphs>80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Trebuchet MS</vt:lpstr>
      <vt:lpstr>Wingdings 3</vt:lpstr>
      <vt:lpstr>Facet</vt:lpstr>
      <vt:lpstr>Організація роботи в  самоменеджменті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роботи самоменеджментів</dc:title>
  <dc:creator>Александр Ткачук</dc:creator>
  <cp:lastModifiedBy>Александр Ткачук</cp:lastModifiedBy>
  <cp:revision>95</cp:revision>
  <dcterms:created xsi:type="dcterms:W3CDTF">2024-04-21T18:08:46Z</dcterms:created>
  <dcterms:modified xsi:type="dcterms:W3CDTF">2025-05-04T05:00:39Z</dcterms:modified>
</cp:coreProperties>
</file>