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/>
    <p:restoredTop sz="95934"/>
  </p:normalViewPr>
  <p:slideViewPr>
    <p:cSldViewPr snapToGrid="0">
      <p:cViewPr varScale="1">
        <p:scale>
          <a:sx n="114" d="100"/>
          <a:sy n="114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27D43-4629-8B72-F05B-9DE0B73404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Організація роботи в  </a:t>
            </a:r>
            <a:r>
              <a:rPr lang="uk-UA" dirty="0" err="1"/>
              <a:t>самоменеджменті</a:t>
            </a:r>
            <a:br>
              <a:rPr lang="uk-UA" dirty="0"/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43F050-EBE8-C0F4-1E3C-9106DC1CE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Лекція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891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47322F-EF22-1E25-953D-C68717C6A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289932"/>
            <a:ext cx="11140069" cy="6568067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приміщеннях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домагатися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кондиціонування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кондиціонуванням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кондиціонування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15 %. 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10 – 12% приводить до 15-відсоткового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гарячим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Нормальна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40-60 %,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- 25-30 %.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свіжого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сонливість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млявість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повітрообміну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вікна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вікна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протягів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того, через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вікна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вуличний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кондиціонерів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показали,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шуму в першу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страждають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Так,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шуму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інтенсивністю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5 годин,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відновити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гостроту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слуху.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шуму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інтенсивністю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140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приводить до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слуху на 2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 негативно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кровообіг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подих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т.д.</a:t>
            </a:r>
            <a:endParaRPr dirty="0">
              <a:solidFill>
                <a:schemeClr val="tx1"/>
              </a:solidFill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47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345AD62-556C-8ED3-4492-5C4C0D04B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334537"/>
            <a:ext cx="11418849" cy="638964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Шум приводить до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стомлюваність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службовців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обстановки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показали,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друкарка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гучному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калорій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19 %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акустичної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зменшилася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53 %,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8,8 %,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плинність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знизилася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45 %,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невиходи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скоротилися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37 %.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кроком на шляху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шуму.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змазати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столи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стільці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шухляди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вібрацію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тремтіння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вікнах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заборонити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голосні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поширюються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променям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Тверда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звукову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хвилю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м'яка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поглинає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звуку цементом 98,8 %,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склом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- 97,2 %.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поглинають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70 % звуку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відбивають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30 %.</a:t>
            </a:r>
            <a:endParaRPr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56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6744B2-77CA-7465-E749-D43C00779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278780"/>
            <a:ext cx="11597269" cy="641195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Ощадливе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Рух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потоку повинен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поворотів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собою,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поблизу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них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31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1783F6-BD90-ACE5-4604-0BEC5503E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423746"/>
            <a:ext cx="11195825" cy="6434253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 першу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Суміжні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кімнату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поблизу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входу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ліфту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ізольовані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2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DF85C5-1CA1-17A3-DC24-30F70010B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334537"/>
            <a:ext cx="11195825" cy="63450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меблями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оргтехнікою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науково-обґрунтованої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Усе,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правою рукою,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лівою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ліворуч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Усе,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ближче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поворотів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рухи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3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F3F71A-257B-2379-0D5B-58A31EF5D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278781"/>
            <a:ext cx="11296185" cy="638964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разом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олівець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-ластик).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меблі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конкретного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меблів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Температура.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шуму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3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97A135F-C815-1F0D-66B9-EA7D81BE27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69" y="538956"/>
            <a:ext cx="6553200" cy="5969000"/>
          </a:xfrm>
        </p:spPr>
      </p:pic>
    </p:spTree>
    <p:extLst>
      <p:ext uri="{BB962C8B-B14F-4D97-AF65-F5344CB8AC3E}">
        <p14:creationId xmlns:p14="http://schemas.microsoft.com/office/powerpoint/2010/main" val="264848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377349B-B0B7-6FAA-DF3B-4D621456D4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300" y="2865437"/>
            <a:ext cx="6324600" cy="1473200"/>
          </a:xfrm>
        </p:spPr>
      </p:pic>
    </p:spTree>
    <p:extLst>
      <p:ext uri="{BB962C8B-B14F-4D97-AF65-F5344CB8AC3E}">
        <p14:creationId xmlns:p14="http://schemas.microsoft.com/office/powerpoint/2010/main" val="136013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0B99FE-1F8F-5295-3217-3387AB961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334537"/>
            <a:ext cx="11273883" cy="6255834"/>
          </a:xfrm>
        </p:spPr>
        <p:txBody>
          <a:bodyPr/>
          <a:lstStyle/>
          <a:p>
            <a:r>
              <a:rPr lang="ru-RU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ru-RU" b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освітлення</a:t>
            </a:r>
            <a:r>
              <a:rPr lang="ru-RU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90-100 %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такому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нерівномірно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сліпучий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Напівпряме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60-90 %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вниз, а 10-40 %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нагору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невеликих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великих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сліпучий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40-60 %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вниз.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лампами денного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Напівнепряме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10-40 %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вниз і 60-90 %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нагору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стелі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типі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гарне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сліпучий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зведені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90-100 %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нагору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стелею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51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88E0A6-63EC-B743-69CB-B65BAFF4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323385"/>
            <a:ext cx="11285034" cy="6177776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партнером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темний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теплі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Теплі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жовтий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коричневий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синій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фіолетовий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фарбуванні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таких правил: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північної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-блакитного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того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радісну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офарблювати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 тих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теплим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жовтуватого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червонуватого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відтінку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офарблювати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вузькій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довгастій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кімнаті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причілки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офарблювати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кімнаті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 правильного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чотирикутника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офарблювати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здавалася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офарблюють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здавалася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фарбують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стелю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Стеля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пофарбована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фарбою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підлоги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свою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підлогу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3834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2046</TotalTime>
  <Words>1383</Words>
  <Application>Microsoft Macintosh PowerPoint</Application>
  <PresentationFormat>Широкоэкранный</PresentationFormat>
  <Paragraphs>80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Facet</vt:lpstr>
      <vt:lpstr>Організація роботи в  самоменеджменті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роботи самоменеджментів</dc:title>
  <dc:creator>Александр Ткачук</dc:creator>
  <cp:lastModifiedBy>Александр Ткачук</cp:lastModifiedBy>
  <cp:revision>95</cp:revision>
  <dcterms:created xsi:type="dcterms:W3CDTF">2024-04-21T18:08:46Z</dcterms:created>
  <dcterms:modified xsi:type="dcterms:W3CDTF">2025-05-04T05:00:39Z</dcterms:modified>
</cp:coreProperties>
</file>