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05.09.2024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err="1"/>
              <a:t>Економічна</a:t>
            </a:r>
            <a:r>
              <a:rPr lang="ru-RU" sz="3600" b="1" i="1" u="sng" dirty="0"/>
              <a:t> природа </a:t>
            </a:r>
            <a:r>
              <a:rPr lang="ru-RU" sz="3600" b="1" i="1" u="sng" dirty="0" err="1"/>
              <a:t>глобальних</a:t>
            </a:r>
            <a:r>
              <a:rPr lang="ru-RU" sz="3600" b="1" i="1" u="sng" dirty="0"/>
              <a:t> </a:t>
            </a:r>
            <a:r>
              <a:rPr lang="ru-RU" sz="3600" b="1" i="1" u="sng" dirty="0" err="1"/>
              <a:t>трансформацій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b="1" i="1" dirty="0" smtClean="0">
                <a:latin typeface="Times New Roman" pitchFamily="18" charset="0"/>
                <a:cs typeface="Times New Roman" pitchFamily="18" charset="0"/>
              </a:rPr>
              <a:t>1. Теми для самостійного опрацювання</a:t>
            </a:r>
            <a:endParaRPr lang="uk-UA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8667" y="1016000"/>
            <a:ext cx="11518371" cy="4754563"/>
          </a:xfrm>
        </p:spPr>
        <p:txBody>
          <a:bodyPr/>
          <a:lstStyle/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Вплив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структуру глобальної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Трансформація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глобальних ланцюгів постачання в умовах геополітичної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напруженості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Роль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штучного інтелекту у формуванні нової парадигми міжнародної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Кліматичні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 як фактор реструктуризації світової енергетичної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Глобальні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демографічні зрушення та їх вплив на міжнародні економічні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відносини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Трансформація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світового ринку праці в контексті розвитку </a:t>
            </a:r>
            <a:r>
              <a:rPr lang="uk-UA" sz="18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гіг-економіки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Вплив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пандемії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прискорення цифрової трансформації глобальної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Роль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криптовалют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трансформації глобальної фінансової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</a:p>
          <a:p>
            <a:pPr marL="0" indent="457200" algn="just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Зміна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парадигми економічного зростання: від ВВП до сталого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</a:p>
        </p:txBody>
      </p:sp>
    </p:spTree>
    <p:extLst>
      <p:ext uri="{BB962C8B-B14F-4D97-AF65-F5344CB8AC3E}">
        <p14:creationId xmlns:p14="http://schemas.microsoft.com/office/powerpoint/2010/main" val="3718501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100</Words>
  <Application>Microsoft Office PowerPoint</Application>
  <PresentationFormat>Довільний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 ТЕМА 1. Економічна природа глобальних трансформацій   </vt:lpstr>
      <vt:lpstr>1. Теми для самостійного опрацювання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100</cp:revision>
  <dcterms:created xsi:type="dcterms:W3CDTF">2023-01-12T09:20:21Z</dcterms:created>
  <dcterms:modified xsi:type="dcterms:W3CDTF">2024-09-05T07:57:51Z</dcterms:modified>
</cp:coreProperties>
</file>