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6405"/>
  </p:normalViewPr>
  <p:slideViewPr>
    <p:cSldViewPr snapToGrid="0">
      <p:cViewPr varScale="1">
        <p:scale>
          <a:sx n="108" d="100"/>
          <a:sy n="108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21850E-D82E-9268-55D6-FF7F4571B6FE}"/>
              </a:ext>
            </a:extLst>
          </p:cNvPr>
          <p:cNvSpPr txBox="1"/>
          <p:nvPr/>
        </p:nvSpPr>
        <p:spPr>
          <a:xfrm>
            <a:off x="710540" y="831802"/>
            <a:ext cx="11071236" cy="50119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Standardization)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Уніфікація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форм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багатомовному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міжнародними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силами.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глосаріїв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термінологічних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довідників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перекладу;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OPORD, FRAGO).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багатонаціональних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471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27B194-5DC7-EA08-C631-9AB1D3CE250E}"/>
              </a:ext>
            </a:extLst>
          </p:cNvPr>
          <p:cNvSpPr txBox="1"/>
          <p:nvPr/>
        </p:nvSpPr>
        <p:spPr>
          <a:xfrm>
            <a:off x="154380" y="356260"/>
            <a:ext cx="11196527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Контекстуальна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жанрова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адекватність</a:t>
            </a:r>
            <a:endParaRPr lang="ru-RU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жанрових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 та 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доктринальних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маркерів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імперативні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логіка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звіти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описові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жанр документа,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контекст,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754076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0F17C9-166E-7B40-44DD-33E441726058}"/>
              </a:ext>
            </a:extLst>
          </p:cNvPr>
          <p:cNvSpPr txBox="1"/>
          <p:nvPr/>
        </p:nvSpPr>
        <p:spPr>
          <a:xfrm>
            <a:off x="261257" y="748145"/>
            <a:ext cx="1061245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НАТО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AJP-01, STANAG 2021, NATO Intelligence Handbook (AJP-2).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Контекстуальна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(“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force protection”).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Жанрова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 (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Situation, Mission, Execution, 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and Logistics, Command and Signal).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шаблонів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доктринальних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маркерів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помилкам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командуванні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331436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88CE65-FB2E-ACCF-123F-8326DA352CA2}"/>
              </a:ext>
            </a:extLst>
          </p:cNvPr>
          <p:cNvSpPr txBox="1"/>
          <p:nvPr/>
        </p:nvSpPr>
        <p:spPr>
          <a:xfrm>
            <a:off x="380011" y="961901"/>
            <a:ext cx="9049657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когнітивної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Cognitive Optimization)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перекладу до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полегшують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коротких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речень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активного стану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дієслів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діаграм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STANAG 2014, ATP-45).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маркери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immediate, critical, essential.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862161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328DFF-91D7-E32A-F2BF-50246DB0D57D}"/>
              </a:ext>
            </a:extLst>
          </p:cNvPr>
          <p:cNvSpPr txBox="1"/>
          <p:nvPr/>
        </p:nvSpPr>
        <p:spPr>
          <a:xfrm>
            <a:off x="439387" y="700644"/>
            <a:ext cx="9879308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стандартизації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когнітивній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endParaRPr lang="ru-RU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SITREP, OPORD, FRAGO.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допомагають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декодувати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списки,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кольорове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стану.</a:t>
            </a:r>
          </a:p>
          <a:p>
            <a:pPr algn="l">
              <a:lnSpc>
                <a:spcPct val="150000"/>
              </a:lnSpc>
            </a:pP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076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7434D1-61AD-3843-BF31-81FD07493B99}"/>
              </a:ext>
            </a:extLst>
          </p:cNvPr>
          <p:cNvSpPr txBox="1"/>
          <p:nvPr/>
        </p:nvSpPr>
        <p:spPr>
          <a:xfrm>
            <a:off x="724395" y="344384"/>
            <a:ext cx="9932143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ШІ як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endParaRPr lang="ru-RU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персоналізованого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наставника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миттєвий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перекладу: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стилю та стандартам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перекладу.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метакогнітивні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самоконтроль та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критичне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45026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289065-B5AC-78F0-429D-5918CE54316B}"/>
              </a:ext>
            </a:extLst>
          </p:cNvPr>
          <p:cNvSpPr txBox="1"/>
          <p:nvPr/>
        </p:nvSpPr>
        <p:spPr>
          <a:xfrm>
            <a:off x="795646" y="558140"/>
            <a:ext cx="875592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Самостійне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SDL) 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ШІ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SDL (Garrison 1997):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ШІ.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Самоспостереження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зон.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активна участь,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переклад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COMSEC, STANAG 6001, 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SOP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багатонаціональних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навчань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63934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E53DB5-4BAF-397F-C1A0-3193CA8FF7DE}"/>
              </a:ext>
            </a:extLst>
          </p:cNvPr>
          <p:cNvSpPr txBox="1"/>
          <p:nvPr/>
        </p:nvSpPr>
        <p:spPr>
          <a:xfrm>
            <a:off x="700644" y="748145"/>
            <a:ext cx="973356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ru-RU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ru-RU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військового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перекладу: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контекстуальна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жанрова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Генеративний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ШІ: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цілеспрямованої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практики;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експертності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перекладача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миттєвий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Комбінація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ШІ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перекладачів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багатонаціональних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миротворчих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місій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27892809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</TotalTime>
  <Words>404</Words>
  <Application>Microsoft Macintosh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2026-03-22T14:39:05Z</dcterms:created>
  <dcterms:modified xsi:type="dcterms:W3CDTF">2026-03-22T14:51:53Z</dcterms:modified>
</cp:coreProperties>
</file>