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69" r:id="rId2"/>
    <p:sldId id="270" r:id="rId3"/>
    <p:sldId id="271" r:id="rId4"/>
    <p:sldId id="272" r:id="rId5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B9E2-1CA8-42C9-BB38-EC393B8BF45C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000AB-4D01-4FBC-A8F9-1274340AD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23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646988-8367-4DDD-AEB9-A40A63133704}" type="datetimeFigureOut">
              <a:rPr lang="uk-UA" smtClean="0"/>
              <a:t>22.02.2024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420EE0-2964-47A3-8A05-07917D0CD252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E92-8B41-4DC9-A47B-181C40F7AAE9}" type="slidenum">
              <a:rPr lang="uk-UA" smtClean="0"/>
              <a:t>1</a:t>
            </a:fld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27584" y="1681803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995936" y="1681803"/>
            <a:ext cx="0" cy="4195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83768" y="124975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Назва активного рахунку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2605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</a:t>
            </a:r>
            <a:r>
              <a:rPr lang="en-US" dirty="0" smtClean="0"/>
              <a:t>é</a:t>
            </a:r>
            <a:r>
              <a:rPr lang="uk-UA" dirty="0" smtClean="0"/>
              <a:t>бет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11777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err="1" smtClean="0"/>
              <a:t>Кр</a:t>
            </a:r>
            <a:r>
              <a:rPr lang="en-US" dirty="0" smtClean="0"/>
              <a:t>é</a:t>
            </a:r>
            <a:r>
              <a:rPr lang="uk-UA" dirty="0" err="1" smtClean="0"/>
              <a:t>дит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89782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/>
              <a:t>Сальдо початкове (</a:t>
            </a:r>
            <a:r>
              <a:rPr lang="en-US" u="sng" dirty="0" smtClean="0"/>
              <a:t>ś</a:t>
            </a:r>
            <a:r>
              <a:rPr lang="uk-UA" u="sng" dirty="0" smtClean="0"/>
              <a:t>)</a:t>
            </a:r>
            <a:endParaRPr lang="uk-UA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24028" y="3121963"/>
            <a:ext cx="1656184" cy="36004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Крест 9"/>
          <p:cNvSpPr/>
          <p:nvPr/>
        </p:nvSpPr>
        <p:spPr>
          <a:xfrm>
            <a:off x="1187624" y="2617907"/>
            <a:ext cx="1584176" cy="1584176"/>
          </a:xfrm>
          <a:prstGeom prst="plus">
            <a:avLst>
              <a:gd name="adj" fmla="val 3871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443711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5811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0344" y="4570495"/>
            <a:ext cx="232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37665" y="515719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84974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Сальдо кінцеве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″)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118057" y="5650640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8057" y="5733256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22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E92-8B41-4DC9-A47B-181C40F7AAE9}" type="slidenum">
              <a:rPr lang="uk-UA" smtClean="0"/>
              <a:t>2</a:t>
            </a:fld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27584" y="1681803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995936" y="1681803"/>
            <a:ext cx="0" cy="4109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83768" y="124975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Назва пасивного рахунку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2605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</a:t>
            </a:r>
            <a:r>
              <a:rPr lang="en-US" dirty="0" smtClean="0"/>
              <a:t>é</a:t>
            </a:r>
            <a:r>
              <a:rPr lang="uk-UA" dirty="0" smtClean="0"/>
              <a:t>бет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11777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err="1" smtClean="0"/>
              <a:t>Кр</a:t>
            </a:r>
            <a:r>
              <a:rPr lang="en-US" dirty="0" smtClean="0"/>
              <a:t>é</a:t>
            </a:r>
            <a:r>
              <a:rPr lang="uk-UA" dirty="0" err="1" smtClean="0"/>
              <a:t>дит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103948" y="18978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/>
              <a:t>Сальдо початкове (</a:t>
            </a:r>
            <a:r>
              <a:rPr lang="en-US" u="sng" dirty="0" smtClean="0"/>
              <a:t>ś</a:t>
            </a:r>
            <a:r>
              <a:rPr lang="uk-UA" u="sng" dirty="0" smtClean="0"/>
              <a:t>)</a:t>
            </a:r>
            <a:endParaRPr lang="uk-UA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121963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Крест 9"/>
          <p:cNvSpPr/>
          <p:nvPr/>
        </p:nvSpPr>
        <p:spPr>
          <a:xfrm>
            <a:off x="4860032" y="2617907"/>
            <a:ext cx="1584176" cy="1584176"/>
          </a:xfrm>
          <a:prstGeom prst="plus">
            <a:avLst>
              <a:gd name="adj" fmla="val 38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443711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5811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0344" y="4570495"/>
            <a:ext cx="232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37665" y="515719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02321" y="52868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Сальдо кінцеве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″)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35404" y="5708304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35404" y="5790920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5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E92-8B41-4DC9-A47B-181C40F7AAE9}" type="slidenum">
              <a:rPr lang="uk-UA" smtClean="0"/>
              <a:t>3</a:t>
            </a:fld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27584" y="1681803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995936" y="1681803"/>
            <a:ext cx="0" cy="4195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83768" y="124975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Назва активного рахунку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2605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</a:t>
            </a:r>
            <a:r>
              <a:rPr lang="en-US" dirty="0" smtClean="0"/>
              <a:t>é</a:t>
            </a:r>
            <a:r>
              <a:rPr lang="uk-UA" dirty="0" smtClean="0"/>
              <a:t>бет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11777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err="1" smtClean="0"/>
              <a:t>Кр</a:t>
            </a:r>
            <a:r>
              <a:rPr lang="en-US" dirty="0" smtClean="0"/>
              <a:t>é</a:t>
            </a:r>
            <a:r>
              <a:rPr lang="uk-UA" dirty="0" err="1" smtClean="0"/>
              <a:t>дит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89782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/>
              <a:t>Сальдо початкове (</a:t>
            </a:r>
            <a:r>
              <a:rPr lang="en-US" u="sng" dirty="0" smtClean="0"/>
              <a:t>ś</a:t>
            </a:r>
            <a:r>
              <a:rPr lang="uk-UA" u="sng" dirty="0" smtClean="0"/>
              <a:t>)</a:t>
            </a:r>
            <a:endParaRPr lang="uk-UA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24028" y="3121963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Крест 9"/>
          <p:cNvSpPr/>
          <p:nvPr/>
        </p:nvSpPr>
        <p:spPr>
          <a:xfrm>
            <a:off x="1187624" y="2617907"/>
            <a:ext cx="1584176" cy="1584176"/>
          </a:xfrm>
          <a:prstGeom prst="plus">
            <a:avLst>
              <a:gd name="adj" fmla="val 38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443711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5811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0344" y="4570495"/>
            <a:ext cx="232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37665" y="515719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84974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Сальдо кінцеве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″)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118057" y="5650640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8057" y="5733256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18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A0E92-8B41-4DC9-A47B-181C40F7AAE9}" type="slidenum">
              <a:rPr lang="uk-UA" smtClean="0"/>
              <a:t>4</a:t>
            </a:fld>
            <a:endParaRPr lang="uk-UA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27584" y="1681803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995936" y="1681803"/>
            <a:ext cx="0" cy="4109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83768" y="124975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Назва пасивного рахунку</a:t>
            </a:r>
            <a:endParaRPr lang="uk-U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2605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</a:t>
            </a:r>
            <a:r>
              <a:rPr lang="en-US" dirty="0" smtClean="0"/>
              <a:t>é</a:t>
            </a:r>
            <a:r>
              <a:rPr lang="uk-UA" dirty="0" smtClean="0"/>
              <a:t>бет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117774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err="1" smtClean="0"/>
              <a:t>Кр</a:t>
            </a:r>
            <a:r>
              <a:rPr lang="en-US" dirty="0" smtClean="0"/>
              <a:t>é</a:t>
            </a:r>
            <a:r>
              <a:rPr lang="uk-UA" dirty="0" err="1" smtClean="0"/>
              <a:t>дит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103948" y="18978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/>
              <a:t>Сальдо початкове (</a:t>
            </a:r>
            <a:r>
              <a:rPr lang="en-US" u="sng" dirty="0" smtClean="0"/>
              <a:t>ś</a:t>
            </a:r>
            <a:r>
              <a:rPr lang="uk-UA" u="sng" dirty="0" smtClean="0"/>
              <a:t>)</a:t>
            </a:r>
            <a:endParaRPr lang="uk-UA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121963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Крест 9"/>
          <p:cNvSpPr/>
          <p:nvPr/>
        </p:nvSpPr>
        <p:spPr>
          <a:xfrm>
            <a:off x="4860032" y="2617907"/>
            <a:ext cx="1584176" cy="1584176"/>
          </a:xfrm>
          <a:prstGeom prst="plus">
            <a:avLst>
              <a:gd name="adj" fmla="val 38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443711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71600" y="45811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80344" y="4570495"/>
            <a:ext cx="232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Кредитовий оборот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37665" y="515719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02321" y="52868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Сальдо кінцеве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″)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35404" y="5708304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35404" y="5790920"/>
            <a:ext cx="2013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96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комфи</dc:creator>
  <cp:lastModifiedBy>HP</cp:lastModifiedBy>
  <cp:revision>81</cp:revision>
  <cp:lastPrinted>2018-04-14T13:55:37Z</cp:lastPrinted>
  <dcterms:created xsi:type="dcterms:W3CDTF">2013-09-18T18:03:05Z</dcterms:created>
  <dcterms:modified xsi:type="dcterms:W3CDTF">2024-02-22T19:33:14Z</dcterms:modified>
</cp:coreProperties>
</file>