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6"/>
  </p:handoutMasterIdLst>
  <p:sldIdLst>
    <p:sldId id="269" r:id="rId2"/>
    <p:sldId id="270" r:id="rId3"/>
    <p:sldId id="271" r:id="rId4"/>
    <p:sldId id="272" r:id="rId5"/>
  </p:sldIdLst>
  <p:sldSz cx="9144000" cy="6858000" type="screen4x3"/>
  <p:notesSz cx="6858000" cy="994727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3" d="100"/>
          <a:sy n="63" d="100"/>
        </p:scale>
        <p:origin x="151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0B9E2-1CA8-42C9-BB38-EC393B8BF45C}" type="datetimeFigureOut">
              <a:rPr lang="ru-RU" smtClean="0"/>
              <a:t>22.02.2024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000AB-4D01-4FBC-A8F9-1274340AD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4238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6988-8367-4DDD-AEB9-A40A63133704}" type="datetimeFigureOut">
              <a:rPr lang="uk-UA" smtClean="0"/>
              <a:t>22.02.2024</a:t>
            </a:fld>
            <a:endParaRPr lang="uk-U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0EE0-2964-47A3-8A05-07917D0CD252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6988-8367-4DDD-AEB9-A40A63133704}" type="datetimeFigureOut">
              <a:rPr lang="uk-UA" smtClean="0"/>
              <a:t>22.02.2024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0EE0-2964-47A3-8A05-07917D0CD25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6988-8367-4DDD-AEB9-A40A63133704}" type="datetimeFigureOut">
              <a:rPr lang="uk-UA" smtClean="0"/>
              <a:t>22.02.2024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0EE0-2964-47A3-8A05-07917D0CD25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6988-8367-4DDD-AEB9-A40A63133704}" type="datetimeFigureOut">
              <a:rPr lang="uk-UA" smtClean="0"/>
              <a:t>22.02.2024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0EE0-2964-47A3-8A05-07917D0CD25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6988-8367-4DDD-AEB9-A40A63133704}" type="datetimeFigureOut">
              <a:rPr lang="uk-UA" smtClean="0"/>
              <a:t>22.02.2024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0EE0-2964-47A3-8A05-07917D0CD252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6988-8367-4DDD-AEB9-A40A63133704}" type="datetimeFigureOut">
              <a:rPr lang="uk-UA" smtClean="0"/>
              <a:t>22.02.2024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0EE0-2964-47A3-8A05-07917D0CD25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6988-8367-4DDD-AEB9-A40A63133704}" type="datetimeFigureOut">
              <a:rPr lang="uk-UA" smtClean="0"/>
              <a:t>22.02.2024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0EE0-2964-47A3-8A05-07917D0CD25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6988-8367-4DDD-AEB9-A40A63133704}" type="datetimeFigureOut">
              <a:rPr lang="uk-UA" smtClean="0"/>
              <a:t>22.02.2024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0EE0-2964-47A3-8A05-07917D0CD25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6988-8367-4DDD-AEB9-A40A63133704}" type="datetimeFigureOut">
              <a:rPr lang="uk-UA" smtClean="0"/>
              <a:t>22.02.2024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0EE0-2964-47A3-8A05-07917D0CD25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6988-8367-4DDD-AEB9-A40A63133704}" type="datetimeFigureOut">
              <a:rPr lang="uk-UA" smtClean="0"/>
              <a:t>22.02.2024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20EE0-2964-47A3-8A05-07917D0CD25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6988-8367-4DDD-AEB9-A40A63133704}" type="datetimeFigureOut">
              <a:rPr lang="uk-UA" smtClean="0"/>
              <a:t>22.02.2024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1420EE0-2964-47A3-8A05-07917D0CD252}" type="slidenum">
              <a:rPr lang="uk-UA" smtClean="0"/>
              <a:t>‹#›</a:t>
            </a:fld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646988-8367-4DDD-AEB9-A40A63133704}" type="datetimeFigureOut">
              <a:rPr lang="uk-UA" smtClean="0"/>
              <a:t>22.02.2024</a:t>
            </a:fld>
            <a:endParaRPr lang="uk-U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1420EE0-2964-47A3-8A05-07917D0CD252}" type="slidenum">
              <a:rPr lang="uk-UA" smtClean="0"/>
              <a:t>‹#›</a:t>
            </a:fld>
            <a:endParaRPr lang="uk-U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A0E92-8B41-4DC9-A47B-181C40F7AAE9}" type="slidenum">
              <a:rPr lang="uk-UA" smtClean="0"/>
              <a:t>1</a:t>
            </a:fld>
            <a:endParaRPr lang="uk-UA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827584" y="1681803"/>
            <a:ext cx="65527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3995936" y="1681803"/>
            <a:ext cx="0" cy="41954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483768" y="1249755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Назва активного рахунку</a:t>
            </a:r>
            <a:endParaRPr lang="uk-UA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27584" y="126055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Д</a:t>
            </a:r>
            <a:r>
              <a:rPr lang="en-US" dirty="0" smtClean="0"/>
              <a:t>é</a:t>
            </a:r>
            <a:r>
              <a:rPr lang="uk-UA" dirty="0" smtClean="0"/>
              <a:t>бет</a:t>
            </a:r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5364088" y="1177747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dirty="0" err="1" smtClean="0"/>
              <a:t>Кр</a:t>
            </a:r>
            <a:r>
              <a:rPr lang="en-US" dirty="0" smtClean="0"/>
              <a:t>é</a:t>
            </a:r>
            <a:r>
              <a:rPr lang="uk-UA" dirty="0" err="1" smtClean="0"/>
              <a:t>дит</a:t>
            </a:r>
            <a:endParaRPr lang="uk-UA" dirty="0"/>
          </a:p>
        </p:txBody>
      </p:sp>
      <p:sp>
        <p:nvSpPr>
          <p:cNvPr id="8" name="TextBox 7"/>
          <p:cNvSpPr txBox="1"/>
          <p:nvPr/>
        </p:nvSpPr>
        <p:spPr>
          <a:xfrm>
            <a:off x="827584" y="1897827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u="sng" dirty="0" smtClean="0"/>
              <a:t>Сальдо початкове (</a:t>
            </a:r>
            <a:r>
              <a:rPr lang="en-US" u="sng" dirty="0" smtClean="0"/>
              <a:t>ś</a:t>
            </a:r>
            <a:r>
              <a:rPr lang="uk-UA" u="sng" dirty="0" smtClean="0"/>
              <a:t>)</a:t>
            </a:r>
            <a:endParaRPr lang="uk-UA" u="sng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824028" y="3121963"/>
            <a:ext cx="1656184" cy="36004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Крест 9"/>
          <p:cNvSpPr/>
          <p:nvPr/>
        </p:nvSpPr>
        <p:spPr>
          <a:xfrm>
            <a:off x="1187624" y="2617907"/>
            <a:ext cx="1584176" cy="1584176"/>
          </a:xfrm>
          <a:prstGeom prst="plus">
            <a:avLst>
              <a:gd name="adj" fmla="val 38711"/>
            </a:avLst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971600" y="4437112"/>
            <a:ext cx="65527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71600" y="4581128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Дебетовий оборот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80344" y="4570495"/>
            <a:ext cx="2323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Кредитовий оборот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037665" y="5157192"/>
            <a:ext cx="65527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984974" y="5229200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Сальдо кінцеве 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″)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118057" y="5650640"/>
            <a:ext cx="20137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118057" y="5733256"/>
            <a:ext cx="20137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2227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A0E92-8B41-4DC9-A47B-181C40F7AAE9}" type="slidenum">
              <a:rPr lang="uk-UA" smtClean="0"/>
              <a:t>2</a:t>
            </a:fld>
            <a:endParaRPr lang="uk-UA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827584" y="1681803"/>
            <a:ext cx="65527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3995936" y="1681803"/>
            <a:ext cx="0" cy="4109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483768" y="1249755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Назва пасивного рахунку</a:t>
            </a:r>
            <a:endParaRPr lang="uk-UA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27584" y="126055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Д</a:t>
            </a:r>
            <a:r>
              <a:rPr lang="en-US" dirty="0" smtClean="0"/>
              <a:t>é</a:t>
            </a:r>
            <a:r>
              <a:rPr lang="uk-UA" dirty="0" smtClean="0"/>
              <a:t>бет</a:t>
            </a:r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5364088" y="1177747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dirty="0" err="1" smtClean="0"/>
              <a:t>Кр</a:t>
            </a:r>
            <a:r>
              <a:rPr lang="en-US" dirty="0" smtClean="0"/>
              <a:t>é</a:t>
            </a:r>
            <a:r>
              <a:rPr lang="uk-UA" dirty="0" err="1" smtClean="0"/>
              <a:t>дит</a:t>
            </a:r>
            <a:endParaRPr lang="uk-UA" dirty="0"/>
          </a:p>
        </p:txBody>
      </p:sp>
      <p:sp>
        <p:nvSpPr>
          <p:cNvPr id="8" name="TextBox 7"/>
          <p:cNvSpPr txBox="1"/>
          <p:nvPr/>
        </p:nvSpPr>
        <p:spPr>
          <a:xfrm>
            <a:off x="4103948" y="1897826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u="sng" dirty="0" smtClean="0"/>
              <a:t>Сальдо початкове (</a:t>
            </a:r>
            <a:r>
              <a:rPr lang="en-US" u="sng" dirty="0" smtClean="0"/>
              <a:t>ś</a:t>
            </a:r>
            <a:r>
              <a:rPr lang="uk-UA" u="sng" dirty="0" smtClean="0"/>
              <a:t>)</a:t>
            </a:r>
            <a:endParaRPr lang="uk-UA" u="sng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619672" y="3121963"/>
            <a:ext cx="165618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Крест 9"/>
          <p:cNvSpPr/>
          <p:nvPr/>
        </p:nvSpPr>
        <p:spPr>
          <a:xfrm>
            <a:off x="4860032" y="2617907"/>
            <a:ext cx="1584176" cy="1584176"/>
          </a:xfrm>
          <a:prstGeom prst="plus">
            <a:avLst>
              <a:gd name="adj" fmla="val 387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971600" y="4437112"/>
            <a:ext cx="65527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71600" y="4581128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Дебетовий оборот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80344" y="4570495"/>
            <a:ext cx="2323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Кредитовий оборот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037665" y="5157192"/>
            <a:ext cx="65527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502321" y="528686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Сальдо кінцеве 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″)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4635404" y="5708304"/>
            <a:ext cx="20137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635404" y="5790920"/>
            <a:ext cx="20137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155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A0E92-8B41-4DC9-A47B-181C40F7AAE9}" type="slidenum">
              <a:rPr lang="uk-UA" smtClean="0"/>
              <a:t>3</a:t>
            </a:fld>
            <a:endParaRPr lang="uk-UA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827584" y="1681803"/>
            <a:ext cx="65527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3995936" y="1681803"/>
            <a:ext cx="0" cy="41954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483768" y="1249755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Назва активного рахунку</a:t>
            </a:r>
            <a:endParaRPr lang="uk-UA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27584" y="126055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Д</a:t>
            </a:r>
            <a:r>
              <a:rPr lang="en-US" dirty="0" smtClean="0"/>
              <a:t>é</a:t>
            </a:r>
            <a:r>
              <a:rPr lang="uk-UA" dirty="0" smtClean="0"/>
              <a:t>бет</a:t>
            </a:r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5364088" y="1177747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dirty="0" err="1" smtClean="0"/>
              <a:t>Кр</a:t>
            </a:r>
            <a:r>
              <a:rPr lang="en-US" dirty="0" smtClean="0"/>
              <a:t>é</a:t>
            </a:r>
            <a:r>
              <a:rPr lang="uk-UA" dirty="0" err="1" smtClean="0"/>
              <a:t>дит</a:t>
            </a:r>
            <a:endParaRPr lang="uk-UA" dirty="0"/>
          </a:p>
        </p:txBody>
      </p:sp>
      <p:sp>
        <p:nvSpPr>
          <p:cNvPr id="8" name="TextBox 7"/>
          <p:cNvSpPr txBox="1"/>
          <p:nvPr/>
        </p:nvSpPr>
        <p:spPr>
          <a:xfrm>
            <a:off x="827584" y="1897827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u="sng" dirty="0" smtClean="0"/>
              <a:t>Сальдо початкове (</a:t>
            </a:r>
            <a:r>
              <a:rPr lang="en-US" u="sng" dirty="0" smtClean="0"/>
              <a:t>ś</a:t>
            </a:r>
            <a:r>
              <a:rPr lang="uk-UA" u="sng" dirty="0" smtClean="0"/>
              <a:t>)</a:t>
            </a:r>
            <a:endParaRPr lang="uk-UA" u="sng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824028" y="3121963"/>
            <a:ext cx="1656184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Крест 9"/>
          <p:cNvSpPr/>
          <p:nvPr/>
        </p:nvSpPr>
        <p:spPr>
          <a:xfrm>
            <a:off x="1187624" y="2617907"/>
            <a:ext cx="1584176" cy="1584176"/>
          </a:xfrm>
          <a:prstGeom prst="plus">
            <a:avLst>
              <a:gd name="adj" fmla="val 3871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971600" y="4437112"/>
            <a:ext cx="65527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71600" y="4581128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Дебетовий оборот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80344" y="4570495"/>
            <a:ext cx="2323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Кредитовий оборот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037665" y="5157192"/>
            <a:ext cx="65527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984974" y="5229200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Сальдо кінцеве 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″)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118057" y="5650640"/>
            <a:ext cx="20137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118057" y="5733256"/>
            <a:ext cx="20137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4188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A0E92-8B41-4DC9-A47B-181C40F7AAE9}" type="slidenum">
              <a:rPr lang="uk-UA" smtClean="0"/>
              <a:t>4</a:t>
            </a:fld>
            <a:endParaRPr lang="uk-UA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827584" y="1681803"/>
            <a:ext cx="65527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3995936" y="1681803"/>
            <a:ext cx="0" cy="4109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483768" y="1249755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Назва пасивного рахунку</a:t>
            </a:r>
            <a:endParaRPr lang="uk-UA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27584" y="126055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Д</a:t>
            </a:r>
            <a:r>
              <a:rPr lang="en-US" dirty="0" smtClean="0"/>
              <a:t>é</a:t>
            </a:r>
            <a:r>
              <a:rPr lang="uk-UA" dirty="0" smtClean="0"/>
              <a:t>бет</a:t>
            </a:r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5364088" y="1177747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dirty="0" err="1" smtClean="0"/>
              <a:t>Кр</a:t>
            </a:r>
            <a:r>
              <a:rPr lang="en-US" dirty="0" smtClean="0"/>
              <a:t>é</a:t>
            </a:r>
            <a:r>
              <a:rPr lang="uk-UA" dirty="0" err="1" smtClean="0"/>
              <a:t>дит</a:t>
            </a:r>
            <a:endParaRPr lang="uk-UA" dirty="0"/>
          </a:p>
        </p:txBody>
      </p:sp>
      <p:sp>
        <p:nvSpPr>
          <p:cNvPr id="8" name="TextBox 7"/>
          <p:cNvSpPr txBox="1"/>
          <p:nvPr/>
        </p:nvSpPr>
        <p:spPr>
          <a:xfrm>
            <a:off x="4103948" y="1897826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u="sng" dirty="0" smtClean="0"/>
              <a:t>Сальдо початкове (</a:t>
            </a:r>
            <a:r>
              <a:rPr lang="en-US" u="sng" dirty="0" smtClean="0"/>
              <a:t>ś</a:t>
            </a:r>
            <a:r>
              <a:rPr lang="uk-UA" u="sng" dirty="0" smtClean="0"/>
              <a:t>)</a:t>
            </a:r>
            <a:endParaRPr lang="uk-UA" u="sng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619672" y="3121963"/>
            <a:ext cx="1656184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Крест 9"/>
          <p:cNvSpPr/>
          <p:nvPr/>
        </p:nvSpPr>
        <p:spPr>
          <a:xfrm>
            <a:off x="4860032" y="2617907"/>
            <a:ext cx="1584176" cy="1584176"/>
          </a:xfrm>
          <a:prstGeom prst="plus">
            <a:avLst>
              <a:gd name="adj" fmla="val 3871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971600" y="4437112"/>
            <a:ext cx="65527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71600" y="4581128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Дебетовий оборот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80344" y="4570495"/>
            <a:ext cx="2323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Кредитовий оборот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037665" y="5157192"/>
            <a:ext cx="65527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502321" y="528686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Сальдо кінцеве 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″)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4635404" y="5708304"/>
            <a:ext cx="20137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635404" y="5790920"/>
            <a:ext cx="20137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612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528</TotalTime>
  <Words>96</Words>
  <Application>Microsoft Office PowerPoint</Application>
  <PresentationFormat>Экран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Calibri</vt:lpstr>
      <vt:lpstr>Constantia</vt:lpstr>
      <vt:lpstr>Times New Roman</vt:lpstr>
      <vt:lpstr>Wingdings 2</vt:lpstr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комфи</dc:creator>
  <cp:lastModifiedBy>HP</cp:lastModifiedBy>
  <cp:revision>81</cp:revision>
  <cp:lastPrinted>2018-04-14T13:55:37Z</cp:lastPrinted>
  <dcterms:created xsi:type="dcterms:W3CDTF">2013-09-18T18:03:05Z</dcterms:created>
  <dcterms:modified xsi:type="dcterms:W3CDTF">2024-02-22T19:33:14Z</dcterms:modified>
</cp:coreProperties>
</file>