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370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8920" y="1767884"/>
            <a:ext cx="11522075" cy="3190553"/>
          </a:xfrm>
        </p:spPr>
        <p:txBody>
          <a:bodyPr>
            <a:normAutofit/>
          </a:bodyPr>
          <a:lstStyle/>
          <a:p>
            <a:r>
              <a:rPr lang="uk-UA" sz="4400" b="1" dirty="0"/>
              <a:t>СТЕЙКХОЛДЕРИ ПРОЄКТУ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826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833" y="651933"/>
            <a:ext cx="9480267" cy="416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1002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55" y="152400"/>
            <a:ext cx="5955140" cy="5427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2" y="271863"/>
            <a:ext cx="5473699" cy="2308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4728" y="3036908"/>
            <a:ext cx="5057245" cy="988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4185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618" y="262467"/>
            <a:ext cx="6047483" cy="543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651" y="304799"/>
            <a:ext cx="5622560" cy="256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2061" y="3291657"/>
            <a:ext cx="5264150" cy="1222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5098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070" y="406401"/>
            <a:ext cx="5208263" cy="5292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9068" y="600221"/>
            <a:ext cx="5630334" cy="2004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2605088"/>
            <a:ext cx="5520269" cy="2255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2875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848" y="0"/>
            <a:ext cx="5367439" cy="5697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1309" y="231538"/>
            <a:ext cx="6092825" cy="2033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225" y="2332567"/>
            <a:ext cx="5986992" cy="250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74852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2</Words>
  <Application>Microsoft Office PowerPoint</Application>
  <PresentationFormat>Довільний</PresentationFormat>
  <Paragraphs>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7" baseType="lpstr">
      <vt:lpstr>Тема Office</vt:lpstr>
      <vt:lpstr>СТЕЙКХОЛДЕРИ ПРОЄКТУ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65</cp:revision>
  <dcterms:created xsi:type="dcterms:W3CDTF">2023-01-12T09:20:21Z</dcterms:created>
  <dcterms:modified xsi:type="dcterms:W3CDTF">2026-02-21T12:30:49Z</dcterms:modified>
</cp:coreProperties>
</file>