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79" r:id="rId6"/>
    <p:sldId id="260" r:id="rId7"/>
    <p:sldId id="262" r:id="rId8"/>
    <p:sldId id="278" r:id="rId9"/>
    <p:sldId id="261" r:id="rId10"/>
    <p:sldId id="263" r:id="rId11"/>
    <p:sldId id="264" r:id="rId12"/>
    <p:sldId id="272" r:id="rId13"/>
    <p:sldId id="271" r:id="rId14"/>
    <p:sldId id="280" r:id="rId15"/>
    <p:sldId id="281" r:id="rId16"/>
    <p:sldId id="270" r:id="rId17"/>
    <p:sldId id="282" r:id="rId18"/>
    <p:sldId id="269" r:id="rId19"/>
    <p:sldId id="283" r:id="rId20"/>
    <p:sldId id="273" r:id="rId21"/>
    <p:sldId id="274" r:id="rId22"/>
    <p:sldId id="284" r:id="rId23"/>
    <p:sldId id="268" r:id="rId24"/>
    <p:sldId id="267" r:id="rId25"/>
    <p:sldId id="266" r:id="rId26"/>
    <p:sldId id="265" r:id="rId27"/>
    <p:sldId id="277" r:id="rId28"/>
    <p:sldId id="285" r:id="rId29"/>
    <p:sldId id="276" r:id="rId30"/>
    <p:sldId id="27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585"/>
  </p:normalViewPr>
  <p:slideViewPr>
    <p:cSldViewPr snapToGrid="0">
      <p:cViewPr varScale="1">
        <p:scale>
          <a:sx n="117" d="100"/>
          <a:sy n="117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8267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4124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9427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4997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0318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03753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70596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21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3031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486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564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477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265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433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7772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272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0A572-2FAE-7A4C-9AC7-9815A502EC3D}" type="datetimeFigureOut">
              <a:rPr lang="ru-UA" smtClean="0"/>
              <a:t>09.03.2026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775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D53B62-917E-BD17-300F-A641562F15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dirty="0"/>
              <a:t>Вибір маркетингової політики каналів розподілу</a:t>
            </a:r>
            <a:endParaRPr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695E52-BC54-F1F3-C791-3D889F4E45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9447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E440D0-A13A-5760-7CA2-5F762A11B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45689"/>
            <a:ext cx="11385395" cy="569567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стандартною процедурою 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замовиком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облднаня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 на поставку;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техобслуговування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набором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величиною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стандартом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окащення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імпульсом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широкого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розповсюження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розповяюдження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Погіршилась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здебільшились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динамізм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спрощує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зобов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язань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9373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Багатоваріантність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Багатоваріантність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пряма;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Ешелована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одного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товаро-посередницьких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канали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об’ємом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одна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(ставиться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селективного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1451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156117"/>
            <a:ext cx="11463453" cy="6601522"/>
          </a:xfrm>
        </p:spPr>
        <p:txBody>
          <a:bodyPr>
            <a:normAutofit/>
          </a:bodyPr>
          <a:lstStyle/>
          <a:p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ешелованої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 поставка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товаро-посередницьким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на складах, 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Акумулюваання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ширину,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найкоротший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поставки «точно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готова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невеликих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а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недалеко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ешелонна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стртарегія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розподулу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реалізацїі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Пряма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ешеловановою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поставку «точно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ешелонована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пряма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нею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гнучких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5521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такою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а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замовила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металопрофіль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відмовилась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оптового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викуповує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виготовило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пластикових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забудовника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переносить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дилерську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068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9D069C-7488-8E02-3C5F-36CA4B06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3" y="163286"/>
            <a:ext cx="11462657" cy="6379027"/>
          </a:xfrm>
        </p:spPr>
        <p:txBody>
          <a:bodyPr/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такою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плану.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взаємовигідний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максимального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складами та складами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складах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поповнювати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9597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34003A-9B8A-4579-2843-17900C203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485" y="206829"/>
            <a:ext cx="11604171" cy="635725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«точно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Фінішне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 моменту,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кількісно-якісній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багатозначності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акумулюванням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інгредієнтів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відштовхує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конфігурацію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фурнітуру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7768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нейтральному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так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фарби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гаму. Вони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змішуються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рецептурою.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палітра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сумішей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наростає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базова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побажаннями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одночасній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максимальній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фінішних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0354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90DB86-EA91-9095-F3C8-9617C3339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3" y="152401"/>
            <a:ext cx="11702143" cy="6368142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ноутбуки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дилер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відеокарти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ноутбука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кузова,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тип салону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59820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зразки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знайшла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моменту,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4900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564AE00-020B-7E87-7CE9-6EB6F52C4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41515"/>
            <a:ext cx="11723914" cy="638991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кухонних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меблеві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каталоги,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зразки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934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25A380-9F23-0B18-9E2A-702C30107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245327"/>
            <a:ext cx="11463454" cy="626698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домогтися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вштовхування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звернені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спонукати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марки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виділити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гарне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спонукати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домогтися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добровільного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посередником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запропонувавши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привабливі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просуваючи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 будь-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способом.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гармонійних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роль тут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відіграють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представники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1.15 наведено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суб’єктів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5DA6D7-90E2-15D4-C8CE-F94F1D050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4530802"/>
            <a:ext cx="5981700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680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широкого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марнотратній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поставках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йдуть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маршруту поставок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способами: самим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одним 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комбінуванні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4804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поставками «точно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попитом.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потреба,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знадобиться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даний момент.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компромісний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Агрегований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8226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825422-7AAF-D71A-D67F-8F0078592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97971"/>
            <a:ext cx="11843657" cy="6531429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кожному магазину,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один великий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транспортом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Звідти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напоїв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відправки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велику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інтернет-магазинів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одну велику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рейсом.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11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16591976-E65D-0725-2192-E098AB2487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7187" y="641350"/>
            <a:ext cx="8890000" cy="5765800"/>
          </a:xfrm>
        </p:spPr>
      </p:pic>
    </p:spTree>
    <p:extLst>
      <p:ext uri="{BB962C8B-B14F-4D97-AF65-F5344CB8AC3E}">
        <p14:creationId xmlns:p14="http://schemas.microsoft.com/office/powerpoint/2010/main" val="2441389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розподільчу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каналах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тари,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станцій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так і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близькість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але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продовжувалась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втягуючи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доставленої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пуско-налагоджувальних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перепідготовці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розподільчу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рамках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рухом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сферою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(рис.2.2).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3392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E54063-C3D1-0BFA-9F49-BFCB5E2B49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556" y="1086644"/>
            <a:ext cx="6388100" cy="4737100"/>
          </a:xfrm>
        </p:spPr>
      </p:pic>
    </p:spTree>
    <p:extLst>
      <p:ext uri="{BB962C8B-B14F-4D97-AF65-F5344CB8AC3E}">
        <p14:creationId xmlns:p14="http://schemas.microsoft.com/office/powerpoint/2010/main" val="33195918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постачальник-покупець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Ліндерса-Фіоріни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взаємостосунками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(рис.2.3).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55EADF-D539-45D2-1418-FC68D98A7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489" y="1821056"/>
            <a:ext cx="6007100" cy="424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52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підприємства-домінанта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підприємства-реципієнта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для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невеликого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Мережа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та оплати,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небагатьох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для 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0036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30F0EE-7CC0-8B0C-9704-90ACA8FD1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63287"/>
            <a:ext cx="11615058" cy="6520542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підприємств-контрагентів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автокомпонентів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контрпродуктивне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невигідне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підприємств-контрагентів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спаду.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поставок,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невигідними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892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>
            <a:normAutofit/>
          </a:bodyPr>
          <a:lstStyle/>
          <a:p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оптимальний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рекламу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мерчендайзинг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погано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розкуповується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дроблення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поштучна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путівками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рекламою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371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3483DE-DE6C-DA5C-CF4F-2E0665A2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12234"/>
            <a:ext cx="11285034" cy="6322741"/>
          </a:xfrm>
        </p:spPr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без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одержати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доступ до ринку. Чим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На ринках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концентрованим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Ризик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комунікаційної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орієнтованої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винятково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вона ставить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перед ними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реального контролю над системою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Обійтися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себе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табл. 1.10 наведено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скористатися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3514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монтаж,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післягарантійне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вийшло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ладу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61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89143F0F-BCEE-A749-7999-F475858D38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1688" y="-90147"/>
            <a:ext cx="6327368" cy="659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8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239B46-972E-4D3F-4F6E-3C3347720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239486"/>
            <a:ext cx="11364686" cy="6389913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вштовхування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Push-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маркетингу,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вштовхує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товар у канали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вштовхування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Мерчандайзинг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очей,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стендах,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Безкоштовні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зразки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дегустації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магазинах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дегустації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зразків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покупку.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мережами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«2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20 %»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магазинах.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4383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862CF-A7C7-DA1F-8B76-70445A8A6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6"/>
            <a:ext cx="11374244" cy="6177775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6.2.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користувачеві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минаючи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товару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маркою.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змушене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боку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відіграють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своєрідного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насоса: марка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(рис. 1.16).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A40177-2E0B-DA0B-8A0F-BF2DF47E8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510" y="3512633"/>
            <a:ext cx="5867400" cy="19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83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862CF-A7C7-DA1F-8B76-70445A8A6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6"/>
            <a:ext cx="11374244" cy="617777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рекламу,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розподілену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часу. Як правило,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масової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політика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марки.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Застосовуються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безкоштовне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роздавання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зразків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грошей,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ярмарки, пряма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поштова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реклама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обходиться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в основному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пропорційні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переносяться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легше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малими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нейтралізує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широкомасштабне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мережу з неминучим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популярності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обидві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доповнюють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 одну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застосовує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розподіляючи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попитом і системою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2350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5EA325-82F1-9FF2-FE4D-0C4D2D9E3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185057"/>
            <a:ext cx="11615057" cy="6455229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втягування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Pull-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маркетингу,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запитом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втягування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бренду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косметики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запускає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крему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Instagram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TikTok,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у магазинах.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інфлюенсерами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Бренд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блогерами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косметики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Контент-маркетинг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контент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огляди),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кухонної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рецепти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приготування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промокоди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брендової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сильного бренду,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прив’язаність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новинками.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2061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862CF-A7C7-DA1F-8B76-70445A8A6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6"/>
            <a:ext cx="11374244" cy="6177775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понять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і «типи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випущеним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готовим продуктом,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каналах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складною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продаж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Понятая «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доробка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передпродажна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1948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чином: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носить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Цикли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повторюються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шести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взаємозв’язаних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Оприходування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Навантажувально-розвантажувальні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транспортно-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225454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1704</TotalTime>
  <Words>4225</Words>
  <Application>Microsoft Macintosh PowerPoint</Application>
  <PresentationFormat>Широкоэкранный</PresentationFormat>
  <Paragraphs>160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Times New Roman</vt:lpstr>
      <vt:lpstr>Trebuchet MS</vt:lpstr>
      <vt:lpstr>Wingdings 3</vt:lpstr>
      <vt:lpstr>Аспект</vt:lpstr>
      <vt:lpstr>Вибір маркетингової політики каналів розподілу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 маркетингової політики каналів розподілу</dc:title>
  <dc:creator>Александр Ткачук</dc:creator>
  <cp:lastModifiedBy>Александр Ткачук</cp:lastModifiedBy>
  <cp:revision>22</cp:revision>
  <dcterms:created xsi:type="dcterms:W3CDTF">2025-02-04T10:24:10Z</dcterms:created>
  <dcterms:modified xsi:type="dcterms:W3CDTF">2026-03-10T14:32:16Z</dcterms:modified>
</cp:coreProperties>
</file>