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26C68B-41B2-2448-6931-815B5CA3C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Практичне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32493D-8B96-0AE1-07B4-714D7B9AD1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26.03.2024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681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A7E84D-3874-0957-C6F0-CDE69010F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2" y="379141"/>
            <a:ext cx="11184674" cy="58989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Ділова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вправа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18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людям: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головне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другорядне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Недосконалии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вправа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навчить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з метою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Складіть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вас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сорами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іспитів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робота (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друзі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кохання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Намагайтеся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максимально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точними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спробуйте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щонайменше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десять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погании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посилює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перелічених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іспит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спричинює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встигаєте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підготуватись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Розробіть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кожного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З'ясуйте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часом.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змусити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зашкодити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зважаючи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часу?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боретеся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час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6528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3F50F1-766E-E9B9-BD8E-AB8F2D88C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367990"/>
            <a:ext cx="10482146" cy="6144321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симпатичнии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слухач.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диплом.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подумати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Кожному молодому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престижну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хочеться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надійніи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престижніи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А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імідж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 Ви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переконуєтесь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ролики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помітили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бізнесмена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підтягнутии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бадьории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веселий, добре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одягнутии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звернули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хлопців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курять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звісно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курильщики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погане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спортом,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зараз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купити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дорогии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одяг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схожим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бізнесмена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 –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Ви ставите перед собою мету: “Я хочу вести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!”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Як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Ви поставили мету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Як Ви будете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мети?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440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1AFC7A-94D0-3D05-ACE8-53D1C5719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89" y="367990"/>
            <a:ext cx="10738625" cy="5999355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Вчора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кордоном, яку проводив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Українсько-американськии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центр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Представлялась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Master of Business Administration (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МВА).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п’ятому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могли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поїхати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уряду США,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закордонного паспорту;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шести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тому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диплома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наш диплом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«Но»: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досконале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англійською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мовою,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конкурс, а часу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обмаль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дев’ять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англійськоі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недосконале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грант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стажування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кордоном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велике. І Ви ставите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мету: “Я 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англійськоі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”.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мету з точки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самоменеджменту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то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Як Ви будете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мети?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396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A5AF07-2BF1-F9FA-13FD-D65EA755F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372533"/>
            <a:ext cx="10972800" cy="6050845"/>
          </a:xfrm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Уявіть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день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Безмежна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Ваша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Ви перемогли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так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мріяли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крильцятах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летите Ви до нового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офісу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достойно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раптом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тут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чекав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зайняті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справами,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примічає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нікому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Хоч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помічає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кругом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якийсь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“вакуум ”...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картина для наших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для тих, 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по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персоналом. І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подолати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“вакуум “, Вам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Вашими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Ви ставите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мету: “Я хочу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”.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мету?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 Ви будете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мети?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944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7AB0B08-66D7-1AB9-93FE-CF1C222E4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11" y="338667"/>
            <a:ext cx="10769600" cy="587022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endParaRPr 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Лідія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Іванівна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прийшла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роботу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у 1998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посаду старшого державного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інспектора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Робота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подобалася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вона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освоювала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напрямки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яку вона одержала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Київському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авіаціі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автоматики та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обчислювальноі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Відпрацювавши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півроку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Лідія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Іванівна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начальника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І вона поставила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мету: досконально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напрямки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всієі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вона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вирішила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одержати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другу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вступила до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Дніпропетровськоі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Майже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мета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діловим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якостям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Лідіі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Іванівни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посаду начальника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автоматизованого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Через 2 роки вона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зарахована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резерву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посаду заступника начальника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інспекціі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Яку мету поставила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Лідія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Іванівна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Як вона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сформулювала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свою мету?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так?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сприяло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Лідіі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Іванівни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Як би Ви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сформулювали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мету?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62246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1205</Words>
  <Application>Microsoft Macintosh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Facet</vt:lpstr>
      <vt:lpstr>Практичне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</dc:title>
  <dc:creator>Александр Ткачук</dc:creator>
  <cp:lastModifiedBy>Александр Ткачук</cp:lastModifiedBy>
  <cp:revision>4</cp:revision>
  <dcterms:created xsi:type="dcterms:W3CDTF">2024-03-25T16:50:32Z</dcterms:created>
  <dcterms:modified xsi:type="dcterms:W3CDTF">2024-03-25T17:06:04Z</dcterms:modified>
</cp:coreProperties>
</file>