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6" r:id="rId4"/>
    <p:sldId id="258" r:id="rId5"/>
    <p:sldId id="267" r:id="rId6"/>
    <p:sldId id="259" r:id="rId7"/>
    <p:sldId id="268" r:id="rId8"/>
    <p:sldId id="260" r:id="rId9"/>
    <p:sldId id="261" r:id="rId10"/>
    <p:sldId id="262" r:id="rId11"/>
    <p:sldId id="263" r:id="rId12"/>
    <p:sldId id="264" r:id="rId13"/>
    <p:sldId id="270" r:id="rId14"/>
    <p:sldId id="271" r:id="rId15"/>
    <p:sldId id="269" r:id="rId16"/>
    <p:sldId id="265" r:id="rId17"/>
    <p:sldId id="272" r:id="rId1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yna Abramova" userId="cf8a27de836524f0" providerId="LiveId" clId="{4F105330-1203-4169-BDFF-C27306A9F5B1}"/>
    <pc:docChg chg="undo custSel addSld delSld modSld sldOrd">
      <pc:chgData name="Iryna Abramova" userId="cf8a27de836524f0" providerId="LiveId" clId="{4F105330-1203-4169-BDFF-C27306A9F5B1}" dt="2024-10-29T07:43:25.482" v="312" actId="20577"/>
      <pc:docMkLst>
        <pc:docMk/>
      </pc:docMkLst>
      <pc:sldChg chg="modSp mod">
        <pc:chgData name="Iryna Abramova" userId="cf8a27de836524f0" providerId="LiveId" clId="{4F105330-1203-4169-BDFF-C27306A9F5B1}" dt="2024-10-29T06:30:09.073" v="15" actId="20577"/>
        <pc:sldMkLst>
          <pc:docMk/>
          <pc:sldMk cId="2426207413" sldId="256"/>
        </pc:sldMkLst>
        <pc:spChg chg="mod">
          <ac:chgData name="Iryna Abramova" userId="cf8a27de836524f0" providerId="LiveId" clId="{4F105330-1203-4169-BDFF-C27306A9F5B1}" dt="2024-10-29T06:30:09.073" v="15" actId="20577"/>
          <ac:spMkLst>
            <pc:docMk/>
            <pc:sldMk cId="2426207413" sldId="256"/>
            <ac:spMk id="4" creationId="{00000000-0000-0000-0000-000000000000}"/>
          </ac:spMkLst>
        </pc:spChg>
        <pc:spChg chg="mod">
          <ac:chgData name="Iryna Abramova" userId="cf8a27de836524f0" providerId="LiveId" clId="{4F105330-1203-4169-BDFF-C27306A9F5B1}" dt="2024-10-29T06:29:58.130" v="6" actId="20577"/>
          <ac:spMkLst>
            <pc:docMk/>
            <pc:sldMk cId="2426207413" sldId="256"/>
            <ac:spMk id="5" creationId="{00000000-0000-0000-0000-000000000000}"/>
          </ac:spMkLst>
        </pc:spChg>
      </pc:sldChg>
      <pc:sldChg chg="delSp modSp mod">
        <pc:chgData name="Iryna Abramova" userId="cf8a27de836524f0" providerId="LiveId" clId="{4F105330-1203-4169-BDFF-C27306A9F5B1}" dt="2024-10-29T06:32:35.385" v="44" actId="20577"/>
        <pc:sldMkLst>
          <pc:docMk/>
          <pc:sldMk cId="723329294" sldId="257"/>
        </pc:sldMkLst>
        <pc:spChg chg="mod">
          <ac:chgData name="Iryna Abramova" userId="cf8a27de836524f0" providerId="LiveId" clId="{4F105330-1203-4169-BDFF-C27306A9F5B1}" dt="2024-10-29T06:31:50.540" v="35" actId="1076"/>
          <ac:spMkLst>
            <pc:docMk/>
            <pc:sldMk cId="723329294" sldId="257"/>
            <ac:spMk id="2" creationId="{00000000-0000-0000-0000-000000000000}"/>
          </ac:spMkLst>
        </pc:spChg>
        <pc:spChg chg="mod">
          <ac:chgData name="Iryna Abramova" userId="cf8a27de836524f0" providerId="LiveId" clId="{4F105330-1203-4169-BDFF-C27306A9F5B1}" dt="2024-10-29T06:32:35.385" v="44" actId="20577"/>
          <ac:spMkLst>
            <pc:docMk/>
            <pc:sldMk cId="723329294" sldId="257"/>
            <ac:spMk id="3" creationId="{00000000-0000-0000-0000-000000000000}"/>
          </ac:spMkLst>
        </pc:spChg>
        <pc:picChg chg="del">
          <ac:chgData name="Iryna Abramova" userId="cf8a27de836524f0" providerId="LiveId" clId="{4F105330-1203-4169-BDFF-C27306A9F5B1}" dt="2024-10-29T06:30:15.109" v="16" actId="478"/>
          <ac:picMkLst>
            <pc:docMk/>
            <pc:sldMk cId="723329294" sldId="257"/>
            <ac:picMk id="4" creationId="{00000000-0000-0000-0000-000000000000}"/>
          </ac:picMkLst>
        </pc:picChg>
      </pc:sldChg>
      <pc:sldChg chg="delSp modSp mod">
        <pc:chgData name="Iryna Abramova" userId="cf8a27de836524f0" providerId="LiveId" clId="{4F105330-1203-4169-BDFF-C27306A9F5B1}" dt="2024-10-29T06:34:12.170" v="71" actId="313"/>
        <pc:sldMkLst>
          <pc:docMk/>
          <pc:sldMk cId="4159112859" sldId="258"/>
        </pc:sldMkLst>
        <pc:spChg chg="mod">
          <ac:chgData name="Iryna Abramova" userId="cf8a27de836524f0" providerId="LiveId" clId="{4F105330-1203-4169-BDFF-C27306A9F5B1}" dt="2024-10-29T06:34:12.170" v="71" actId="313"/>
          <ac:spMkLst>
            <pc:docMk/>
            <pc:sldMk cId="4159112859" sldId="258"/>
            <ac:spMk id="3" creationId="{00000000-0000-0000-0000-000000000000}"/>
          </ac:spMkLst>
        </pc:spChg>
        <pc:picChg chg="del">
          <ac:chgData name="Iryna Abramova" userId="cf8a27de836524f0" providerId="LiveId" clId="{4F105330-1203-4169-BDFF-C27306A9F5B1}" dt="2024-10-29T06:33:25.626" v="57" actId="478"/>
          <ac:picMkLst>
            <pc:docMk/>
            <pc:sldMk cId="4159112859" sldId="258"/>
            <ac:picMk id="4" creationId="{00000000-0000-0000-0000-000000000000}"/>
          </ac:picMkLst>
        </pc:picChg>
      </pc:sldChg>
      <pc:sldChg chg="delSp modSp mod">
        <pc:chgData name="Iryna Abramova" userId="cf8a27de836524f0" providerId="LiveId" clId="{4F105330-1203-4169-BDFF-C27306A9F5B1}" dt="2024-10-29T06:35:18.480" v="84" actId="113"/>
        <pc:sldMkLst>
          <pc:docMk/>
          <pc:sldMk cId="898642537" sldId="259"/>
        </pc:sldMkLst>
        <pc:spChg chg="mod">
          <ac:chgData name="Iryna Abramova" userId="cf8a27de836524f0" providerId="LiveId" clId="{4F105330-1203-4169-BDFF-C27306A9F5B1}" dt="2024-10-29T06:35:18.480" v="84" actId="113"/>
          <ac:spMkLst>
            <pc:docMk/>
            <pc:sldMk cId="898642537" sldId="259"/>
            <ac:spMk id="4" creationId="{00000000-0000-0000-0000-000000000000}"/>
          </ac:spMkLst>
        </pc:spChg>
        <pc:picChg chg="del">
          <ac:chgData name="Iryna Abramova" userId="cf8a27de836524f0" providerId="LiveId" clId="{4F105330-1203-4169-BDFF-C27306A9F5B1}" dt="2024-10-29T06:35:00.209" v="79" actId="478"/>
          <ac:picMkLst>
            <pc:docMk/>
            <pc:sldMk cId="898642537" sldId="259"/>
            <ac:picMk id="6" creationId="{00000000-0000-0000-0000-000000000000}"/>
          </ac:picMkLst>
        </pc:picChg>
        <pc:picChg chg="mod">
          <ac:chgData name="Iryna Abramova" userId="cf8a27de836524f0" providerId="LiveId" clId="{4F105330-1203-4169-BDFF-C27306A9F5B1}" dt="2024-10-29T06:35:09.253" v="82" actId="1076"/>
          <ac:picMkLst>
            <pc:docMk/>
            <pc:sldMk cId="898642537" sldId="259"/>
            <ac:picMk id="2050" creationId="{00000000-0000-0000-0000-000000000000}"/>
          </ac:picMkLst>
        </pc:picChg>
      </pc:sldChg>
      <pc:sldChg chg="modSp mod">
        <pc:chgData name="Iryna Abramova" userId="cf8a27de836524f0" providerId="LiveId" clId="{4F105330-1203-4169-BDFF-C27306A9F5B1}" dt="2024-10-29T06:45:33.913" v="151" actId="20577"/>
        <pc:sldMkLst>
          <pc:docMk/>
          <pc:sldMk cId="2726348638" sldId="262"/>
        </pc:sldMkLst>
        <pc:spChg chg="mod">
          <ac:chgData name="Iryna Abramova" userId="cf8a27de836524f0" providerId="LiveId" clId="{4F105330-1203-4169-BDFF-C27306A9F5B1}" dt="2024-10-29T06:45:33.913" v="151" actId="20577"/>
          <ac:spMkLst>
            <pc:docMk/>
            <pc:sldMk cId="2726348638" sldId="262"/>
            <ac:spMk id="4" creationId="{00000000-0000-0000-0000-000000000000}"/>
          </ac:spMkLst>
        </pc:spChg>
      </pc:sldChg>
      <pc:sldChg chg="modSp mod">
        <pc:chgData name="Iryna Abramova" userId="cf8a27de836524f0" providerId="LiveId" clId="{4F105330-1203-4169-BDFF-C27306A9F5B1}" dt="2024-10-29T06:45:59.954" v="156" actId="14100"/>
        <pc:sldMkLst>
          <pc:docMk/>
          <pc:sldMk cId="3464136662" sldId="263"/>
        </pc:sldMkLst>
        <pc:spChg chg="mod">
          <ac:chgData name="Iryna Abramova" userId="cf8a27de836524f0" providerId="LiveId" clId="{4F105330-1203-4169-BDFF-C27306A9F5B1}" dt="2024-10-29T06:45:54.151" v="155" actId="20577"/>
          <ac:spMkLst>
            <pc:docMk/>
            <pc:sldMk cId="3464136662" sldId="263"/>
            <ac:spMk id="3" creationId="{00000000-0000-0000-0000-000000000000}"/>
          </ac:spMkLst>
        </pc:spChg>
        <pc:picChg chg="mod">
          <ac:chgData name="Iryna Abramova" userId="cf8a27de836524f0" providerId="LiveId" clId="{4F105330-1203-4169-BDFF-C27306A9F5B1}" dt="2024-10-29T06:45:59.954" v="156" actId="14100"/>
          <ac:picMkLst>
            <pc:docMk/>
            <pc:sldMk cId="3464136662" sldId="263"/>
            <ac:picMk id="3074" creationId="{00000000-0000-0000-0000-000000000000}"/>
          </ac:picMkLst>
        </pc:picChg>
      </pc:sldChg>
      <pc:sldChg chg="modSp mod">
        <pc:chgData name="Iryna Abramova" userId="cf8a27de836524f0" providerId="LiveId" clId="{4F105330-1203-4169-BDFF-C27306A9F5B1}" dt="2024-10-29T06:47:20.721" v="168" actId="1076"/>
        <pc:sldMkLst>
          <pc:docMk/>
          <pc:sldMk cId="2531842843" sldId="264"/>
        </pc:sldMkLst>
        <pc:spChg chg="mod">
          <ac:chgData name="Iryna Abramova" userId="cf8a27de836524f0" providerId="LiveId" clId="{4F105330-1203-4169-BDFF-C27306A9F5B1}" dt="2024-10-29T06:47:20.721" v="168" actId="1076"/>
          <ac:spMkLst>
            <pc:docMk/>
            <pc:sldMk cId="2531842843" sldId="264"/>
            <ac:spMk id="3" creationId="{00000000-0000-0000-0000-000000000000}"/>
          </ac:spMkLst>
        </pc:spChg>
      </pc:sldChg>
      <pc:sldChg chg="addSp delSp modSp mod ord">
        <pc:chgData name="Iryna Abramova" userId="cf8a27de836524f0" providerId="LiveId" clId="{4F105330-1203-4169-BDFF-C27306A9F5B1}" dt="2024-10-29T07:42:34.770" v="288" actId="20577"/>
        <pc:sldMkLst>
          <pc:docMk/>
          <pc:sldMk cId="3211232721" sldId="265"/>
        </pc:sldMkLst>
        <pc:spChg chg="del">
          <ac:chgData name="Iryna Abramova" userId="cf8a27de836524f0" providerId="LiveId" clId="{4F105330-1203-4169-BDFF-C27306A9F5B1}" dt="2024-10-29T06:47:02.230" v="164" actId="21"/>
          <ac:spMkLst>
            <pc:docMk/>
            <pc:sldMk cId="3211232721" sldId="265"/>
            <ac:spMk id="2" creationId="{00000000-0000-0000-0000-000000000000}"/>
          </ac:spMkLst>
        </pc:spChg>
        <pc:spChg chg="mod">
          <ac:chgData name="Iryna Abramova" userId="cf8a27de836524f0" providerId="LiveId" clId="{4F105330-1203-4169-BDFF-C27306A9F5B1}" dt="2024-10-29T07:42:34.770" v="288" actId="20577"/>
          <ac:spMkLst>
            <pc:docMk/>
            <pc:sldMk cId="3211232721" sldId="265"/>
            <ac:spMk id="3" creationId="{00000000-0000-0000-0000-000000000000}"/>
          </ac:spMkLst>
        </pc:spChg>
        <pc:spChg chg="add del mod">
          <ac:chgData name="Iryna Abramova" userId="cf8a27de836524f0" providerId="LiveId" clId="{4F105330-1203-4169-BDFF-C27306A9F5B1}" dt="2024-10-29T06:47:08.800" v="165" actId="478"/>
          <ac:spMkLst>
            <pc:docMk/>
            <pc:sldMk cId="3211232721" sldId="265"/>
            <ac:spMk id="6" creationId="{08250591-3145-453F-AFEF-A86F3D12EE54}"/>
          </ac:spMkLst>
        </pc:spChg>
        <pc:picChg chg="del">
          <ac:chgData name="Iryna Abramova" userId="cf8a27de836524f0" providerId="LiveId" clId="{4F105330-1203-4169-BDFF-C27306A9F5B1}" dt="2024-10-29T06:47:10.845" v="166" actId="478"/>
          <ac:picMkLst>
            <pc:docMk/>
            <pc:sldMk cId="3211232721" sldId="265"/>
            <ac:picMk id="4" creationId="{00000000-0000-0000-0000-000000000000}"/>
          </ac:picMkLst>
        </pc:picChg>
      </pc:sldChg>
      <pc:sldChg chg="addSp modSp new mod">
        <pc:chgData name="Iryna Abramova" userId="cf8a27de836524f0" providerId="LiveId" clId="{4F105330-1203-4169-BDFF-C27306A9F5B1}" dt="2024-10-29T06:33:08.510" v="55" actId="20577"/>
        <pc:sldMkLst>
          <pc:docMk/>
          <pc:sldMk cId="622084733" sldId="266"/>
        </pc:sldMkLst>
        <pc:spChg chg="add mod">
          <ac:chgData name="Iryna Abramova" userId="cf8a27de836524f0" providerId="LiveId" clId="{4F105330-1203-4169-BDFF-C27306A9F5B1}" dt="2024-10-29T06:33:08.510" v="55" actId="20577"/>
          <ac:spMkLst>
            <pc:docMk/>
            <pc:sldMk cId="622084733" sldId="266"/>
            <ac:spMk id="3" creationId="{95A5FDC3-DFFB-4ACE-BBD7-C35B88B83D21}"/>
          </ac:spMkLst>
        </pc:spChg>
      </pc:sldChg>
      <pc:sldChg chg="addSp modSp new mod">
        <pc:chgData name="Iryna Abramova" userId="cf8a27de836524f0" providerId="LiveId" clId="{4F105330-1203-4169-BDFF-C27306A9F5B1}" dt="2024-10-29T06:34:25.649" v="74" actId="1076"/>
        <pc:sldMkLst>
          <pc:docMk/>
          <pc:sldMk cId="3867614178" sldId="267"/>
        </pc:sldMkLst>
        <pc:spChg chg="add mod">
          <ac:chgData name="Iryna Abramova" userId="cf8a27de836524f0" providerId="LiveId" clId="{4F105330-1203-4169-BDFF-C27306A9F5B1}" dt="2024-10-29T06:34:25.649" v="74" actId="1076"/>
          <ac:spMkLst>
            <pc:docMk/>
            <pc:sldMk cId="3867614178" sldId="267"/>
            <ac:spMk id="3" creationId="{C39E78B7-D5AF-4F41-8B0A-8CF77C6DA93A}"/>
          </ac:spMkLst>
        </pc:spChg>
      </pc:sldChg>
      <pc:sldChg chg="addSp modSp new mod">
        <pc:chgData name="Iryna Abramova" userId="cf8a27de836524f0" providerId="LiveId" clId="{4F105330-1203-4169-BDFF-C27306A9F5B1}" dt="2024-10-29T06:43:34.341" v="117" actId="255"/>
        <pc:sldMkLst>
          <pc:docMk/>
          <pc:sldMk cId="840850301" sldId="268"/>
        </pc:sldMkLst>
        <pc:spChg chg="add mod">
          <ac:chgData name="Iryna Abramova" userId="cf8a27de836524f0" providerId="LiveId" clId="{4F105330-1203-4169-BDFF-C27306A9F5B1}" dt="2024-10-29T06:43:34.341" v="117" actId="255"/>
          <ac:spMkLst>
            <pc:docMk/>
            <pc:sldMk cId="840850301" sldId="268"/>
            <ac:spMk id="3" creationId="{6C3BE24C-D4A4-48CE-9700-7B29D1257884}"/>
          </ac:spMkLst>
        </pc:spChg>
      </pc:sldChg>
      <pc:sldChg chg="new del">
        <pc:chgData name="Iryna Abramova" userId="cf8a27de836524f0" providerId="LiveId" clId="{4F105330-1203-4169-BDFF-C27306A9F5B1}" dt="2024-10-29T06:36:05.353" v="86" actId="680"/>
        <pc:sldMkLst>
          <pc:docMk/>
          <pc:sldMk cId="4180893659" sldId="268"/>
        </pc:sldMkLst>
      </pc:sldChg>
      <pc:sldChg chg="addSp delSp modSp new mod">
        <pc:chgData name="Iryna Abramova" userId="cf8a27de836524f0" providerId="LiveId" clId="{4F105330-1203-4169-BDFF-C27306A9F5B1}" dt="2024-10-29T07:41:16.100" v="272" actId="5793"/>
        <pc:sldMkLst>
          <pc:docMk/>
          <pc:sldMk cId="2483342542" sldId="269"/>
        </pc:sldMkLst>
        <pc:spChg chg="add del mod">
          <ac:chgData name="Iryna Abramova" userId="cf8a27de836524f0" providerId="LiveId" clId="{4F105330-1203-4169-BDFF-C27306A9F5B1}" dt="2024-10-29T07:11:07.658" v="214" actId="478"/>
          <ac:spMkLst>
            <pc:docMk/>
            <pc:sldMk cId="2483342542" sldId="269"/>
            <ac:spMk id="3" creationId="{A1C5E78F-D03E-4629-BB89-77BA0A6FC0E3}"/>
          </ac:spMkLst>
        </pc:spChg>
        <pc:spChg chg="add mod">
          <ac:chgData name="Iryna Abramova" userId="cf8a27de836524f0" providerId="LiveId" clId="{4F105330-1203-4169-BDFF-C27306A9F5B1}" dt="2024-10-29T07:41:16.100" v="272" actId="5793"/>
          <ac:spMkLst>
            <pc:docMk/>
            <pc:sldMk cId="2483342542" sldId="269"/>
            <ac:spMk id="4" creationId="{5F636117-8F27-40EF-A73F-9DA8AB20B0BE}"/>
          </ac:spMkLst>
        </pc:spChg>
      </pc:sldChg>
      <pc:sldChg chg="addSp delSp modSp new mod">
        <pc:chgData name="Iryna Abramova" userId="cf8a27de836524f0" providerId="LiveId" clId="{4F105330-1203-4169-BDFF-C27306A9F5B1}" dt="2024-10-29T07:05:26.722" v="194" actId="20577"/>
        <pc:sldMkLst>
          <pc:docMk/>
          <pc:sldMk cId="1989290724" sldId="270"/>
        </pc:sldMkLst>
        <pc:spChg chg="del">
          <ac:chgData name="Iryna Abramova" userId="cf8a27de836524f0" providerId="LiveId" clId="{4F105330-1203-4169-BDFF-C27306A9F5B1}" dt="2024-10-29T06:48:42.882" v="170" actId="478"/>
          <ac:spMkLst>
            <pc:docMk/>
            <pc:sldMk cId="1989290724" sldId="270"/>
            <ac:spMk id="2" creationId="{22B93207-99C2-46B3-8949-4E183ACD2878}"/>
          </ac:spMkLst>
        </pc:spChg>
        <pc:spChg chg="add mod">
          <ac:chgData name="Iryna Abramova" userId="cf8a27de836524f0" providerId="LiveId" clId="{4F105330-1203-4169-BDFF-C27306A9F5B1}" dt="2024-10-29T07:05:26.722" v="194" actId="20577"/>
          <ac:spMkLst>
            <pc:docMk/>
            <pc:sldMk cId="1989290724" sldId="270"/>
            <ac:spMk id="3" creationId="{FD455CA7-B4D6-47C1-85A8-B019D1199C5F}"/>
          </ac:spMkLst>
        </pc:spChg>
      </pc:sldChg>
      <pc:sldChg chg="addSp modSp new mod">
        <pc:chgData name="Iryna Abramova" userId="cf8a27de836524f0" providerId="LiveId" clId="{4F105330-1203-4169-BDFF-C27306A9F5B1}" dt="2024-10-29T07:08:43.062" v="206" actId="123"/>
        <pc:sldMkLst>
          <pc:docMk/>
          <pc:sldMk cId="519221143" sldId="271"/>
        </pc:sldMkLst>
        <pc:spChg chg="add mod">
          <ac:chgData name="Iryna Abramova" userId="cf8a27de836524f0" providerId="LiveId" clId="{4F105330-1203-4169-BDFF-C27306A9F5B1}" dt="2024-10-29T07:08:43.062" v="206" actId="123"/>
          <ac:spMkLst>
            <pc:docMk/>
            <pc:sldMk cId="519221143" sldId="271"/>
            <ac:spMk id="2" creationId="{ACA6BF18-D7BF-4E79-B1C3-B1C24B6A29CD}"/>
          </ac:spMkLst>
        </pc:spChg>
      </pc:sldChg>
      <pc:sldChg chg="addSp modSp new mod">
        <pc:chgData name="Iryna Abramova" userId="cf8a27de836524f0" providerId="LiveId" clId="{4F105330-1203-4169-BDFF-C27306A9F5B1}" dt="2024-10-29T07:43:25.482" v="312" actId="20577"/>
        <pc:sldMkLst>
          <pc:docMk/>
          <pc:sldMk cId="2161945311" sldId="272"/>
        </pc:sldMkLst>
        <pc:spChg chg="add mod">
          <ac:chgData name="Iryna Abramova" userId="cf8a27de836524f0" providerId="LiveId" clId="{4F105330-1203-4169-BDFF-C27306A9F5B1}" dt="2024-10-29T07:43:25.482" v="312" actId="20577"/>
          <ac:spMkLst>
            <pc:docMk/>
            <pc:sldMk cId="2161945311" sldId="272"/>
            <ac:spMk id="3" creationId="{5225A7B0-5E8D-4895-B30E-72EDFF233C9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uk-UA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/>
              <a:t>Зразок підзаголовка</a:t>
            </a:r>
            <a:endParaRPr kumimoji="0" lang="en-US"/>
          </a:p>
        </p:txBody>
      </p:sp>
      <p:sp>
        <p:nvSpPr>
          <p:cNvPr id="28" name="Місце для дати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90A66AE-81F5-474A-B74B-EE41E9320F1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10" name="Прямокут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кут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кут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кут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 сполучна ліні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 сполучна ліні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 сполучна ліні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 сполучна ліні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 сполучна ліні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кут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/>
              <a:t>Зразок тексту</a:t>
            </a:r>
          </a:p>
          <a:p>
            <a:pPr lvl="1" eaLnBrk="1" latinLnBrk="0" hangingPunct="1"/>
            <a:r>
              <a:rPr lang="uk-UA"/>
              <a:t>Другий рівень</a:t>
            </a:r>
          </a:p>
          <a:p>
            <a:pPr lvl="2" eaLnBrk="1" latinLnBrk="0" hangingPunct="1"/>
            <a:r>
              <a:rPr lang="uk-UA"/>
              <a:t>Третій рівень</a:t>
            </a:r>
          </a:p>
          <a:p>
            <a:pPr lvl="3" eaLnBrk="1" latinLnBrk="0" hangingPunct="1"/>
            <a:r>
              <a:rPr lang="uk-UA"/>
              <a:t>Четвертий рівень</a:t>
            </a:r>
          </a:p>
          <a:p>
            <a:pPr lvl="4" eaLnBrk="1" latinLnBrk="0" hangingPunct="1"/>
            <a:r>
              <a:rPr lang="uk-UA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uk-UA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uk-UA"/>
              <a:t>Зразок тексту</a:t>
            </a:r>
          </a:p>
          <a:p>
            <a:pPr lvl="1" eaLnBrk="1" latinLnBrk="0" hangingPunct="1"/>
            <a:r>
              <a:rPr lang="uk-UA"/>
              <a:t>Другий рівень</a:t>
            </a:r>
          </a:p>
          <a:p>
            <a:pPr lvl="2" eaLnBrk="1" latinLnBrk="0" hangingPunct="1"/>
            <a:r>
              <a:rPr lang="uk-UA"/>
              <a:t>Третій рівень</a:t>
            </a:r>
          </a:p>
          <a:p>
            <a:pPr lvl="3" eaLnBrk="1" latinLnBrk="0" hangingPunct="1"/>
            <a:r>
              <a:rPr lang="uk-UA"/>
              <a:t>Четвертий рівень</a:t>
            </a:r>
          </a:p>
          <a:p>
            <a:pPr lvl="4" eaLnBrk="1" latinLnBrk="0" hangingPunct="1"/>
            <a:r>
              <a:rPr lang="uk-UA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/>
              <a:t>Зразок заголовка</a:t>
            </a:r>
            <a:endParaRPr kumimoji="0" lang="en-US"/>
          </a:p>
        </p:txBody>
      </p:sp>
      <p:sp>
        <p:nvSpPr>
          <p:cNvPr id="8" name="Місце для вмісту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uk-UA"/>
              <a:t>Зразок тексту</a:t>
            </a:r>
          </a:p>
          <a:p>
            <a:pPr lvl="1" eaLnBrk="1" latinLnBrk="0" hangingPunct="1"/>
            <a:r>
              <a:rPr lang="uk-UA"/>
              <a:t>Другий рівень</a:t>
            </a:r>
          </a:p>
          <a:p>
            <a:pPr lvl="2" eaLnBrk="1" latinLnBrk="0" hangingPunct="1"/>
            <a:r>
              <a:rPr lang="uk-UA"/>
              <a:t>Третій рівень</a:t>
            </a:r>
          </a:p>
          <a:p>
            <a:pPr lvl="3" eaLnBrk="1" latinLnBrk="0" hangingPunct="1"/>
            <a:r>
              <a:rPr lang="uk-UA"/>
              <a:t>Четвертий рівень</a:t>
            </a:r>
          </a:p>
          <a:p>
            <a:pPr lvl="4" eaLnBrk="1" latinLnBrk="0" hangingPunct="1"/>
            <a:r>
              <a:rPr lang="uk-UA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90A66AE-81F5-474A-B74B-EE41E9320F1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uk-UA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90A66AE-81F5-474A-B74B-EE41E9320F1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Прямокут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кут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кут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кут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 сполучна ліні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 сполучна ліні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 сполучна ліні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 сполучна ліні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 сполучна ліні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кут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 сполучна ліні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/>
              <a:t>Зразок заголовка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9" name="Місце для вмісту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uk-UA"/>
              <a:t>Зразок тексту</a:t>
            </a:r>
          </a:p>
          <a:p>
            <a:pPr lvl="1" eaLnBrk="1" latinLnBrk="0" hangingPunct="1"/>
            <a:r>
              <a:rPr lang="uk-UA"/>
              <a:t>Другий рівень</a:t>
            </a:r>
          </a:p>
          <a:p>
            <a:pPr lvl="2" eaLnBrk="1" latinLnBrk="0" hangingPunct="1"/>
            <a:r>
              <a:rPr lang="uk-UA"/>
              <a:t>Третій рівень</a:t>
            </a:r>
          </a:p>
          <a:p>
            <a:pPr lvl="3" eaLnBrk="1" latinLnBrk="0" hangingPunct="1"/>
            <a:r>
              <a:rPr lang="uk-UA"/>
              <a:t>Четвертий рівень</a:t>
            </a:r>
          </a:p>
          <a:p>
            <a:pPr lvl="4" eaLnBrk="1" latinLnBrk="0" hangingPunct="1"/>
            <a:r>
              <a:rPr lang="uk-UA"/>
              <a:t>П'ятий рівень</a:t>
            </a:r>
            <a:endParaRPr kumimoji="0" lang="en-US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uk-UA"/>
              <a:t>Зразок тексту</a:t>
            </a:r>
          </a:p>
          <a:p>
            <a:pPr lvl="1" eaLnBrk="1" latinLnBrk="0" hangingPunct="1"/>
            <a:r>
              <a:rPr lang="uk-UA"/>
              <a:t>Другий рівень</a:t>
            </a:r>
          </a:p>
          <a:p>
            <a:pPr lvl="2" eaLnBrk="1" latinLnBrk="0" hangingPunct="1"/>
            <a:r>
              <a:rPr lang="uk-UA"/>
              <a:t>Третій рівень</a:t>
            </a:r>
          </a:p>
          <a:p>
            <a:pPr lvl="3" eaLnBrk="1" latinLnBrk="0" hangingPunct="1"/>
            <a:r>
              <a:rPr lang="uk-UA"/>
              <a:t>Четвертий рівень</a:t>
            </a:r>
          </a:p>
          <a:p>
            <a:pPr lvl="4" eaLnBrk="1" latinLnBrk="0" hangingPunct="1"/>
            <a:r>
              <a:rPr lang="uk-UA"/>
              <a:t>П'ятий рівень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uk-UA"/>
              <a:t>Зразок заголовка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uk-UA"/>
              <a:t>Зразок тексту</a:t>
            </a:r>
          </a:p>
          <a:p>
            <a:pPr lvl="1" eaLnBrk="1" latinLnBrk="0" hangingPunct="1"/>
            <a:r>
              <a:rPr lang="uk-UA"/>
              <a:t>Другий рівень</a:t>
            </a:r>
          </a:p>
          <a:p>
            <a:pPr lvl="2" eaLnBrk="1" latinLnBrk="0" hangingPunct="1"/>
            <a:r>
              <a:rPr lang="uk-UA"/>
              <a:t>Третій рівень</a:t>
            </a:r>
          </a:p>
          <a:p>
            <a:pPr lvl="3" eaLnBrk="1" latinLnBrk="0" hangingPunct="1"/>
            <a:r>
              <a:rPr lang="uk-UA"/>
              <a:t>Четвертий рівень</a:t>
            </a:r>
          </a:p>
          <a:p>
            <a:pPr lvl="4" eaLnBrk="1" latinLnBrk="0" hangingPunct="1"/>
            <a:r>
              <a:rPr lang="uk-UA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uk-UA"/>
              <a:t>Зразок тексту</a:t>
            </a:r>
          </a:p>
          <a:p>
            <a:pPr lvl="1" eaLnBrk="1" latinLnBrk="0" hangingPunct="1"/>
            <a:r>
              <a:rPr lang="uk-UA"/>
              <a:t>Другий рівень</a:t>
            </a:r>
          </a:p>
          <a:p>
            <a:pPr lvl="2" eaLnBrk="1" latinLnBrk="0" hangingPunct="1"/>
            <a:r>
              <a:rPr lang="uk-UA"/>
              <a:t>Третій рівень</a:t>
            </a:r>
          </a:p>
          <a:p>
            <a:pPr lvl="3" eaLnBrk="1" latinLnBrk="0" hangingPunct="1"/>
            <a:r>
              <a:rPr lang="uk-UA"/>
              <a:t>Четвертий рівень</a:t>
            </a:r>
          </a:p>
          <a:p>
            <a:pPr lvl="4" eaLnBrk="1" latinLnBrk="0" hangingPunct="1"/>
            <a:r>
              <a:rPr lang="uk-UA"/>
              <a:t>П'ятий рівень</a:t>
            </a:r>
            <a:endParaRPr kumimoji="0" lang="en-US"/>
          </a:p>
        </p:txBody>
      </p:sp>
      <p:sp>
        <p:nvSpPr>
          <p:cNvPr id="12" name="Місце для тексту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uk-UA"/>
              <a:t>Зразок тексту</a:t>
            </a:r>
          </a:p>
        </p:txBody>
      </p:sp>
      <p:sp>
        <p:nvSpPr>
          <p:cNvPr id="14" name="Місце для тексту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uk-UA"/>
              <a:t>Зразок тексту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/>
              <a:t>Зразок заголовка</a:t>
            </a:r>
            <a:endParaRPr kumimoji="0" lang="en-US"/>
          </a:p>
        </p:txBody>
      </p:sp>
      <p:sp>
        <p:nvSpPr>
          <p:cNvPr id="6" name="Місце для дати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90A66AE-81F5-474A-B74B-EE41E9320F1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 сполучна ліні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uk-UA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/>
              <a:t>Зразок тексту</a:t>
            </a:r>
          </a:p>
        </p:txBody>
      </p:sp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кут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 сполучна ліні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Місце для вмісту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uk-UA"/>
              <a:t>Зразок тексту</a:t>
            </a:r>
          </a:p>
          <a:p>
            <a:pPr lvl="1" eaLnBrk="1" latinLnBrk="0" hangingPunct="1"/>
            <a:r>
              <a:rPr lang="uk-UA"/>
              <a:t>Другий рівень</a:t>
            </a:r>
          </a:p>
          <a:p>
            <a:pPr lvl="2" eaLnBrk="1" latinLnBrk="0" hangingPunct="1"/>
            <a:r>
              <a:rPr lang="uk-UA"/>
              <a:t>Третій рівень</a:t>
            </a:r>
          </a:p>
          <a:p>
            <a:pPr lvl="3" eaLnBrk="1" latinLnBrk="0" hangingPunct="1"/>
            <a:r>
              <a:rPr lang="uk-UA"/>
              <a:t>Четвертий рівень</a:t>
            </a:r>
          </a:p>
          <a:p>
            <a:pPr lvl="4" eaLnBrk="1" latinLnBrk="0" hangingPunct="1"/>
            <a:r>
              <a:rPr lang="uk-UA"/>
              <a:t>П'ятий рівень</a:t>
            </a:r>
            <a:endParaRPr kumimoji="0" lang="en-US"/>
          </a:p>
        </p:txBody>
      </p:sp>
      <p:sp>
        <p:nvSpPr>
          <p:cNvPr id="21" name="Місце для дати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90A66AE-81F5-474A-B74B-EE41E9320F1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22" name="Місце для номера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23" name="Місце для нижнього колонтитула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uk-UA"/>
              <a:t>Зразок заголовка</a:t>
            </a:r>
            <a:endParaRPr kumimoji="0"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uk-UA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/>
              <a:t>Зразок тексту</a:t>
            </a:r>
          </a:p>
        </p:txBody>
      </p:sp>
      <p:sp>
        <p:nvSpPr>
          <p:cNvPr id="10" name="Пряма сполучна ліні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кут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 сполучна ліні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 сполучна ліні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 сполучна ліні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Місце для дати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90A66AE-81F5-474A-B74B-EE41E9320F1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21" name="Місце для нижнього колонтитула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 сполучна ліні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uk-UA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/>
              <a:t>Зразок тексту</a:t>
            </a:r>
          </a:p>
          <a:p>
            <a:pPr lvl="1" eaLnBrk="1" latinLnBrk="0" hangingPunct="1"/>
            <a:r>
              <a:rPr kumimoji="0" lang="uk-UA"/>
              <a:t>Другий рівень</a:t>
            </a:r>
          </a:p>
          <a:p>
            <a:pPr lvl="2" eaLnBrk="1" latinLnBrk="0" hangingPunct="1"/>
            <a:r>
              <a:rPr kumimoji="0" lang="uk-UA"/>
              <a:t>Третій рівень</a:t>
            </a:r>
          </a:p>
          <a:p>
            <a:pPr lvl="3" eaLnBrk="1" latinLnBrk="0" hangingPunct="1"/>
            <a:r>
              <a:rPr kumimoji="0" lang="uk-UA"/>
              <a:t>Четвертий рівень</a:t>
            </a:r>
          </a:p>
          <a:p>
            <a:pPr lvl="4" eaLnBrk="1" latinLnBrk="0" hangingPunct="1"/>
            <a:r>
              <a:rPr kumimoji="0" lang="uk-UA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кут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47074"/>
            <a:ext cx="7467600" cy="88172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Тема 8. Міжнародні патенти і авторське право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 algn="just">
              <a:spcBef>
                <a:spcPts val="0"/>
              </a:spcBef>
              <a:buAutoNum type="arabicPeriod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Визначення понять "міжнародні патенти" та "авторське право" та їх значення для захисту інтелектуальної власності. </a:t>
            </a:r>
          </a:p>
          <a:p>
            <a:pPr marL="457200" indent="-457200" algn="just">
              <a:spcBef>
                <a:spcPts val="0"/>
              </a:spcBef>
              <a:buAutoNum type="arabicPeriod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Процедура отримання міжнародного патенту.</a:t>
            </a:r>
          </a:p>
          <a:p>
            <a:pPr marL="457200" indent="-457200" algn="just">
              <a:spcBef>
                <a:spcPts val="0"/>
              </a:spcBef>
              <a:buAutoNum type="arabicPeriod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Міжнародні конвенції та угоди про патенти та авторське право.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indent="360000" algn="just">
              <a:spcBef>
                <a:spcPts val="0"/>
              </a:spcBef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4288"/>
            <a:ext cx="2103437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620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sz="quarter" idx="1"/>
          </p:nvPr>
        </p:nvSpPr>
        <p:spPr>
          <a:xfrm>
            <a:off x="250825" y="260350"/>
            <a:ext cx="8353425" cy="640873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3200" cap="small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3. Міжнародні конвенції та угоди про патенти та авторське право. </a:t>
            </a:r>
            <a:endParaRPr lang="en-US" sz="3200" cap="small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Авторське право</a:t>
            </a:r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галузь цивільного права та права інтелектуальної власності, що регулює відносини, які виникають у зв’язку зі створенням і використанням творів науки, літератури і мистецтва, захищає особисті (немайнові) і майнові права авторів та їхніх правонаступників.</a:t>
            </a:r>
            <a:endParaRPr lang="uk-UA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Об’єктами авторського права є:</a:t>
            </a:r>
            <a:endParaRPr lang="uk-UA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письмові (літературні, художні), усні (лекції, промови, проповіді), </a:t>
            </a:r>
          </a:p>
          <a:p>
            <a:pPr algn="just">
              <a:buFont typeface="Arial" pitchFamily="34" charset="0"/>
              <a:buChar char="•"/>
            </a:pP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сценічні (драматичні, хореографічні твори, пантоміми), музичні твори (з текстом або без тексту);</a:t>
            </a:r>
          </a:p>
          <a:p>
            <a:pPr algn="just">
              <a:buFont typeface="Arial" pitchFamily="34" charset="0"/>
              <a:buChar char="•"/>
            </a:pP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аудіовізуальні та ілюстративні твори;</a:t>
            </a:r>
          </a:p>
          <a:p>
            <a:pPr algn="just">
              <a:buFont typeface="Arial" pitchFamily="34" charset="0"/>
              <a:buChar char="•"/>
            </a:pP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твори образотворчого мистецтва.</a:t>
            </a:r>
          </a:p>
          <a:p>
            <a:pPr marL="0" indent="0" algn="just">
              <a:buNone/>
            </a:pP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Сучасне авторське право охороняється низкою національних і міжнародних нормативно-правових актів, основними серед яких є </a:t>
            </a:r>
            <a:r>
              <a:rPr lang="uk-UA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Бернська конвенція про охорону літературних і художніх творів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(1886, останній перегляд — 1971, зі змінами — 1979, Україна з 1995), </a:t>
            </a:r>
            <a:r>
              <a:rPr lang="uk-UA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Всесвітня конвенція про авторське право 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(1952, Україна з 1993), </a:t>
            </a:r>
            <a:r>
              <a:rPr lang="uk-UA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Конвенція про охорону інтересів виробників фонограм від незаконного відтворення їхніх фонограм 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(1971, Україна з 1999), </a:t>
            </a:r>
            <a:r>
              <a:rPr lang="uk-UA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 Всесвітньої організації інтелектуальної власності про авторське право 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(1996, Україна з 2001) та ін. </a:t>
            </a:r>
          </a:p>
          <a:p>
            <a:pPr marL="0" indent="0" algn="just">
              <a:buNone/>
            </a:pPr>
            <a:r>
              <a:rPr lang="uk-UA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Україні — це Закон України «Про авторське право і суміжні права» та Цивільного кодексу України.</a:t>
            </a:r>
          </a:p>
        </p:txBody>
      </p:sp>
    </p:spTree>
    <p:extLst>
      <p:ext uri="{BB962C8B-B14F-4D97-AF65-F5344CB8AC3E}">
        <p14:creationId xmlns:p14="http://schemas.microsoft.com/office/powerpoint/2010/main" val="2726348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8352928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 АВТОРСЬКОГО ПРАВА В УКРАЇНІ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замовити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Подати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заяву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заявник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законного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5024"/>
            <a:ext cx="4752528" cy="237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80112" y="4095728"/>
            <a:ext cx="29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Знак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авторського</a:t>
            </a:r>
            <a:r>
              <a:rPr lang="ru-RU" dirty="0"/>
              <a:t> права </a:t>
            </a:r>
            <a:r>
              <a:rPr lang="ru-RU" dirty="0" err="1"/>
              <a:t>проставляється</a:t>
            </a:r>
            <a:r>
              <a:rPr lang="ru-RU" dirty="0"/>
              <a:t> на </a:t>
            </a:r>
            <a:r>
              <a:rPr lang="ru-RU" dirty="0" err="1"/>
              <a:t>оригіналі</a:t>
            </a:r>
            <a:r>
              <a:rPr lang="ru-RU" dirty="0"/>
              <a:t> і кожному </a:t>
            </a:r>
            <a:r>
              <a:rPr lang="ru-RU" dirty="0" err="1"/>
              <a:t>примірнику</a:t>
            </a:r>
            <a:r>
              <a:rPr lang="ru-RU" dirty="0"/>
              <a:t> </a:t>
            </a:r>
            <a:r>
              <a:rPr lang="ru-RU" dirty="0" err="1"/>
              <a:t>твору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64136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1187624" y="908720"/>
            <a:ext cx="6336704" cy="3816424"/>
          </a:xfrm>
        </p:spPr>
        <p:txBody>
          <a:bodyPr>
            <a:normAutofit/>
          </a:bodyPr>
          <a:lstStyle/>
          <a:p>
            <a:pPr marL="0" indent="360000" algn="just">
              <a:spcBef>
                <a:spcPts val="0"/>
              </a:spcBef>
            </a:pP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Бернська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конвенція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охорони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літературних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художніх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творів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(179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країн-учасниць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в тому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числі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конвенція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розроблена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участю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Віктора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Гюґо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Міжнародної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Асоціації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Літератури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Мистецтва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впливом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французького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«права автора»),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встановлює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принцип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автоматичної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охорони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авторського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права – твори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охороняються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країнах-учасницях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здійснення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будь-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реєстраційних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дій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60000" algn="just">
              <a:spcBef>
                <a:spcPts val="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Але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відсутність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реєстрації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часто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грає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не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користь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автора, особливо при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судових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розглядах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іншої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комерціалізації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твору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за кордоном.</a:t>
            </a:r>
          </a:p>
          <a:p>
            <a:pPr marL="0" indent="360000" algn="just">
              <a:spcBef>
                <a:spcPts val="0"/>
              </a:spcBef>
            </a:pP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автор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правовласник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вирішує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будь-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способом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твір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за кордоном,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юристи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рекомендують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перш за все,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зареєструвати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необхідних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країнах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60000" algn="just">
              <a:spcBef>
                <a:spcPts val="0"/>
              </a:spcBef>
            </a:pP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Можливості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процедури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реєстрації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авторських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прав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країнах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відрізняються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842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FD455CA7-B4D6-47C1-85A8-B019D1199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1566083"/>
            <a:ext cx="7704856" cy="3570208"/>
          </a:xfrm>
          <a:prstGeom prst="rect">
            <a:avLst/>
          </a:prstGeom>
          <a:solidFill>
            <a:srgbClr val="F8F4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uk-UA" sz="1600" b="1" dirty="0">
                <a:latin typeface="Times New Roman" pitchFamily="18" charset="0"/>
                <a:cs typeface="Times New Roman" pitchFamily="18" charset="0"/>
              </a:rPr>
              <a:t>Всесвітня конвенція про авторське право 1952 року</a:t>
            </a:r>
            <a:r>
              <a:rPr lang="uk-UA" altLang="uk-UA" sz="1600" dirty="0">
                <a:latin typeface="Times New Roman" pitchFamily="18" charset="0"/>
                <a:cs typeface="Times New Roman" pitchFamily="18" charset="0"/>
              </a:rPr>
              <a:t>, яка була ратифікована Україною в 1993 році, має на меті захистити права авторів на їхні твори на міжнародному рівні.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uk-UA" sz="1600" dirty="0">
                <a:latin typeface="Times New Roman" pitchFamily="18" charset="0"/>
                <a:cs typeface="Times New Roman" pitchFamily="18" charset="0"/>
              </a:rPr>
              <a:t>Конвенція встановлює основні принципи, згідно з якими кожна країна-учасниця повинна надавати авторам своїх країн такий самий рівень захисту, як і своїм власним громадянам.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uk-UA" sz="1600" b="1" dirty="0">
                <a:latin typeface="Times New Roman" pitchFamily="18" charset="0"/>
                <a:cs typeface="Times New Roman" pitchFamily="18" charset="0"/>
              </a:rPr>
              <a:t>Основні аспекти конвенції включають: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uk-UA" altLang="uk-UA" sz="1600" b="1" dirty="0">
                <a:latin typeface="Times New Roman" pitchFamily="18" charset="0"/>
                <a:cs typeface="Times New Roman" pitchFamily="18" charset="0"/>
              </a:rPr>
              <a:t>Захист авторських прав: </a:t>
            </a:r>
            <a:r>
              <a:rPr lang="uk-UA" altLang="uk-UA" sz="1600" dirty="0">
                <a:latin typeface="Times New Roman" pitchFamily="18" charset="0"/>
                <a:cs typeface="Times New Roman" pitchFamily="18" charset="0"/>
              </a:rPr>
              <a:t>конвенція забезпечує захист авторських прав на твори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altLang="uk-UA" sz="1600" dirty="0">
                <a:latin typeface="Times New Roman" pitchFamily="18" charset="0"/>
                <a:cs typeface="Times New Roman" pitchFamily="18" charset="0"/>
              </a:rPr>
              <a:t>літератури, науки, мистецтва, музики, театру, кіно та фотографії.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uk-UA" altLang="uk-UA" sz="1600" b="1" dirty="0">
                <a:latin typeface="Times New Roman" pitchFamily="18" charset="0"/>
                <a:cs typeface="Times New Roman" pitchFamily="18" charset="0"/>
              </a:rPr>
              <a:t>Міжнародний розподіл прав</a:t>
            </a:r>
            <a:r>
              <a:rPr lang="uk-UA" altLang="uk-UA" sz="1600" dirty="0">
                <a:latin typeface="Times New Roman" pitchFamily="18" charset="0"/>
                <a:cs typeface="Times New Roman" pitchFamily="18" charset="0"/>
              </a:rPr>
              <a:t>: конвенція встановлює правила для міжнародного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altLang="uk-UA" sz="1600" dirty="0">
                <a:latin typeface="Times New Roman" pitchFamily="18" charset="0"/>
                <a:cs typeface="Times New Roman" pitchFamily="18" charset="0"/>
              </a:rPr>
              <a:t> розподілу прав на твори, що дозволяє авторам отримувати винагороду за свої твори за межами своєї країни.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uk-UA" altLang="uk-UA" sz="1600" b="1" dirty="0">
                <a:latin typeface="Times New Roman" pitchFamily="18" charset="0"/>
                <a:cs typeface="Times New Roman" pitchFamily="18" charset="0"/>
              </a:rPr>
              <a:t>Терміни дії прав: </a:t>
            </a:r>
            <a:r>
              <a:rPr lang="uk-UA" altLang="uk-UA" sz="1600" dirty="0">
                <a:latin typeface="Times New Roman" pitchFamily="18" charset="0"/>
                <a:cs typeface="Times New Roman" pitchFamily="18" charset="0"/>
              </a:rPr>
              <a:t>конвенція визначає терміни дії авторських прав, які зазвичай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altLang="uk-UA" sz="1600" dirty="0">
                <a:latin typeface="Times New Roman" pitchFamily="18" charset="0"/>
                <a:cs typeface="Times New Roman" pitchFamily="18" charset="0"/>
              </a:rPr>
              <a:t>становлять життя автора плюс 50 років, але можуть варіюватися залежно від країни.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290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A6BF18-D7BF-4E79-B1C3-B1C24B6A2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785610"/>
            <a:ext cx="7692255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Конвенція про охорону інтересів виробників фонограм від незаконного відтворення їхніх фонограм (або Женевська фонограмна конвенція) </a:t>
            </a:r>
            <a:r>
              <a:rPr kumimoji="0" lang="uk-UA" alt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це міжнародний договір, ухвалений 29 жовтня 1971 року, що покликаний захищати права виробників фонограм (записів звуку) від незаконного копіювання та відтворення.</a:t>
            </a:r>
            <a:endParaRPr kumimoji="0" lang="uk-UA" altLang="uk-UA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положення Конвенції: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uk-UA" altLang="uk-U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Захист прав виробників фонограм</a:t>
            </a:r>
            <a:r>
              <a:rPr kumimoji="0" lang="uk-UA" alt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виробникам надаються юридичні права, що дозволяють обмежувати незаконне копіювання та розповсюдження їхніх записів.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uk-UA" altLang="uk-U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 економічним втратам</a:t>
            </a:r>
            <a:r>
              <a:rPr kumimoji="0" lang="uk-UA" alt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Конвенція спрямована на захист фінансових інтересів виробників фонограм, оскільки незаконне відтворення може завдати значних збитків.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uk-UA" altLang="uk-U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Міжнародне співробітництво</a:t>
            </a:r>
            <a:r>
              <a:rPr kumimoji="0" lang="uk-UA" alt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країни, що приєдналися до Конвенції, зобов'язані забезпечувати правову підтримку для захисту інтересів виробників на своїй території та сприяти боротьбі з піратством у глобальному масштабі.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Конвенція встановлює мінімальні вимоги для захисту виробників фонограм у всіх країнах-учасницях і підтримує розвиток музичної та </a:t>
            </a:r>
            <a:r>
              <a:rPr kumimoji="0" lang="uk-UA" altLang="uk-UA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аудіоіндустрії</a:t>
            </a:r>
            <a:r>
              <a:rPr kumimoji="0" lang="uk-UA" alt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охорони авторських прав і прав на інтелектуальну власність.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221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5F636117-8F27-40EF-A73F-9DA8AB20B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572" y="1212141"/>
            <a:ext cx="7956884" cy="392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6348" rIns="0" bIns="-6348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 Всесвітньої організації інтелектуальної власності (WIPO) </a:t>
            </a:r>
            <a:r>
              <a:rPr kumimoji="0" lang="uk-UA" alt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 авторське право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(WIPO </a:t>
            </a:r>
            <a:r>
              <a:rPr kumimoji="0" lang="uk-UA" altLang="uk-UA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Copyright</a:t>
            </a:r>
            <a:r>
              <a:rPr kumimoji="0" lang="uk-UA" alt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uk-UA" altLang="uk-UA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Treaty</a:t>
            </a:r>
            <a:r>
              <a:rPr kumimoji="0" lang="uk-UA" alt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WCT)  є спеціальною угодою, яка була прийнята в 1996 році.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Вона є додатковим до </a:t>
            </a:r>
            <a:r>
              <a:rPr kumimoji="0" lang="uk-UA" altLang="uk-UA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Бернської конвенції і спрямована на захист творів та прав авторів у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цифровій сфері.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 аспекти договору включають: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Захист авторських прав у цифровій сфері</a:t>
            </a:r>
            <a:r>
              <a:rPr kumimoji="0" lang="uk-UA" alt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договір забезпечує захист авторських прав на комп'ютерні програми, бази даних та інші матеріали, незалежно від форми їхнього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вираження.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Економічні права</a:t>
            </a:r>
            <a:r>
              <a:rPr kumimoji="0" lang="uk-UA" alt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договір надає авторам додаткові економічні права, такі як право на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розповсюдження, оренду та забезпечення доступу до творів через інтернет.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 та винятки</a:t>
            </a:r>
            <a:r>
              <a:rPr kumimoji="0" lang="uk-UA" alt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договір визначає правила для обмежень та винятків з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авторських прав, включаючи триступеневий тест для визначення винятків.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600" b="0" i="0" u="none" strike="noStrike" cap="none" normalizeH="0" baseline="0" dirty="0">
                <a:ln>
                  <a:noFill/>
                </a:ln>
                <a:solidFill>
                  <a:srgbClr val="2825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Цей договір сприяє захисту авторських прав у сучасному цифровому світі, забезпечуючи, що автори отримують винагороду за свої твори незалежно від того, де вони були опубліковані або використані</a:t>
            </a:r>
            <a:br>
              <a:rPr kumimoji="0" lang="uk-UA" altLang="uk-UA" sz="1600" b="0" i="0" u="none" strike="noStrike" cap="none" normalizeH="0" baseline="0" dirty="0">
                <a:ln>
                  <a:noFill/>
                </a:ln>
                <a:solidFill>
                  <a:srgbClr val="2825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uk-UA" altLang="uk-U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342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683568" y="764704"/>
            <a:ext cx="7992888" cy="5760640"/>
          </a:xfrm>
        </p:spPr>
        <p:txBody>
          <a:bodyPr>
            <a:noAutofit/>
          </a:bodyPr>
          <a:lstStyle/>
          <a:p>
            <a:pPr marL="0" indent="36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Всесвітня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інтелектуальної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власності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далі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– ВОІВ)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міжнародна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системі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ООН, створена для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захисту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інтелектуальної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власності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заохочення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творчої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Мета ВОІВ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очолити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роботу 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збалансованої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ефективної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глобальної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інтелектуальної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власності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Штаб-квартира ВОІВ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знаходиться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Женеві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До складу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входить 193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-члени.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приєднатися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до ВОІВ,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країна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повинна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відповідати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хоча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б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одній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наступних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вимог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бути членом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Паризького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союзу 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охорони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промислової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власності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бути членом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Бернського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союзу 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охорони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літературних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художніх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творів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бути членом ООН;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бути членом будь-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спеціалізованого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закладу ООН;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бути членом МАГАТЕ;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бути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учасником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Статуту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Міжнародного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Суду ООН;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отримати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пропозицію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членства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Генеральної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асамблеї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ВОІВ. 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держава-кандидат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передати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зберігання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Генеральному директору ВОІВ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документ про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ратифікацію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Стокгольмської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конвенції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У рамках ВОІВ функціонують різні міжнародні угоди. їх поділяють на програмні,класифікаційні та реєстраційні. 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  <a:buNone/>
            </a:pPr>
            <a:endParaRPr lang="uk-UA" sz="1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232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25A7B0-5E8D-4895-B30E-72EDFF233C9D}"/>
              </a:ext>
            </a:extLst>
          </p:cNvPr>
          <p:cNvSpPr txBox="1"/>
          <p:nvPr/>
        </p:nvSpPr>
        <p:spPr>
          <a:xfrm>
            <a:off x="611560" y="1403349"/>
            <a:ext cx="7848872" cy="4051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36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програмних міжнародних угод належать:</a:t>
            </a:r>
          </a:p>
          <a:p>
            <a:pPr marL="285750" indent="-2857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Паризька конвенція про охорону промислової власності;</a:t>
            </a:r>
          </a:p>
          <a:p>
            <a:pPr marL="285750" indent="-2857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Бернська конвенція про охорону літературних і художніх творів;</a:t>
            </a:r>
          </a:p>
          <a:p>
            <a:pPr marL="285750" indent="-2857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Міжнародна конвенція про охорону прав виконавців, виробників фонограм і організацій ефірного мовлення (Римська конвенція);</a:t>
            </a:r>
          </a:p>
          <a:p>
            <a:pPr marL="285750" indent="-2857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800" dirty="0" err="1">
                <a:latin typeface="Times New Roman" pitchFamily="18" charset="0"/>
                <a:cs typeface="Times New Roman" pitchFamily="18" charset="0"/>
              </a:rPr>
              <a:t>Найробський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 договір про охорону олімпійського символу;</a:t>
            </a:r>
          </a:p>
          <a:p>
            <a:pPr marL="285750" indent="-2857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Будапештський договір про міжнародне визнання депонування мікроорганізмів з метою патентної процедури;</a:t>
            </a:r>
          </a:p>
          <a:p>
            <a:pPr marL="285750" indent="-2857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Мадридська угода про недопущення неправдивих або таких, що вводять </a:t>
            </a:r>
            <a:r>
              <a:rPr lang="uk-UA" sz="1800" dirty="0" err="1">
                <a:latin typeface="Times New Roman" pitchFamily="18" charset="0"/>
                <a:cs typeface="Times New Roman" pitchFamily="18" charset="0"/>
              </a:rPr>
              <a:t>воману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, зазначень походження товарів;</a:t>
            </a:r>
          </a:p>
          <a:p>
            <a:pPr marL="285750" indent="-2857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Договір про закони щодо товарних знаків;</a:t>
            </a:r>
          </a:p>
          <a:p>
            <a:pPr marL="285750" indent="-2857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Міжнародна конвенція про охорону селекційних досягнень.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61945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525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Визначення понять "міжнародні патенти" та "авторське право" та їх значення для захисту інтелектуальної власності</a:t>
            </a:r>
            <a:endParaRPr lang="uk-UA" sz="2500" dirty="0">
              <a:solidFill>
                <a:srgbClr val="FF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58341" y="2132856"/>
            <a:ext cx="7467600" cy="3528392"/>
          </a:xfrm>
        </p:spPr>
        <p:txBody>
          <a:bodyPr>
            <a:noAutofit/>
          </a:bodyPr>
          <a:lstStyle/>
          <a:p>
            <a:pPr marL="0" indent="36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Патент</a:t>
            </a:r>
            <a:r>
              <a:rPr lang="ru-RU" sz="1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документ,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посвідчує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виключне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право автора на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винахід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встановленого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законом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терміну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зазвичай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п'яти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декількох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десятиріч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). По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закінченню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терміну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захисту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технічне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стає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загальним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надбанням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чого</a:t>
            </a:r>
            <a:r>
              <a:rPr lang="ru-RU" sz="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потрібен</a:t>
            </a:r>
            <a:r>
              <a:rPr lang="ru-RU" sz="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патент?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Мета </a:t>
            </a:r>
            <a:r>
              <a:rPr lang="ru-RU" sz="1500" b="1" dirty="0" err="1"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 патенту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захист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інтелектуальної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власності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обмеження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комерційне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некомерційне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усіма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власника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. Таким чином,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усього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терміну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документа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власник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дозволяти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забороняти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власного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винаходу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ліцензійне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власного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запатентованого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винаходу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автор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стягувати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гроші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одноразового платежу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регулярних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щорічних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відрахувань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неліцензійного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подати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патентний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позов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порушника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витребувати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компенсацію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збитків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недоотриманого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723329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5A5FDC3-DFFB-4ACE-BBD7-C35B88B83D21}"/>
              </a:ext>
            </a:extLst>
          </p:cNvPr>
          <p:cNvSpPr txBox="1"/>
          <p:nvPr/>
        </p:nvSpPr>
        <p:spPr>
          <a:xfrm>
            <a:off x="827584" y="918622"/>
            <a:ext cx="7128792" cy="3387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36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отримати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патент?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Винаходи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технічне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новим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корисним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господарській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бути практично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застосоване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Промислові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зразки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(результат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творчої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художнього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конструювання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характеризується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будь-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новим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видом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конфігурації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кольору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сукупності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елементів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продукті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створює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естетичне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враження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Корисні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моделі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нове технічне рішення, що не випливає із наявного рівня техніки і промислово придатне; результат інтелектуальної діяльності людини в будь-якій сфері технології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084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1259632" y="548680"/>
            <a:ext cx="7416823" cy="61206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отримати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патент?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Для того,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отримати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патент,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подати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відповідну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заявку до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уповноваженого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державного органу. В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роль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виконує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Державне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підприємство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Український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інститут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інтелектуальної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власності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патенту заявка на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видачу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патенту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пройти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відповідні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процедури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перевірка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заявленого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винаходу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корисної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моделі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відповідність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умовам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патентоздатності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умовам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правової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охорони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формальної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кваліфікаційної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експертизи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заявки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до Закону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"Про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охорону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прав на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винаходи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корисні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моделі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".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12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9E78B7-D5AF-4F41-8B0A-8CF77C6DA93A}"/>
              </a:ext>
            </a:extLst>
          </p:cNvPr>
          <p:cNvSpPr txBox="1"/>
          <p:nvPr/>
        </p:nvSpPr>
        <p:spPr>
          <a:xfrm>
            <a:off x="683568" y="908720"/>
            <a:ext cx="7776864" cy="3054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36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підставі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експертного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висновку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ДП "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Український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інститут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інтелектуальної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власності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приймає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видачу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патенту.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Державна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реєстрація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патенту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наявності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сплату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державного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видачу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збору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публікацію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видачу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патенту.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Зазначені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збір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сплачуються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надходження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заявника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видачу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патенту. 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Видача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патенту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ДП "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Український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інститут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інтелектуальної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власності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"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місячний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строк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державної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реєстрації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документа 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сплату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державного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видачу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67614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sz="quarter" idx="1"/>
          </p:nvPr>
        </p:nvSpPr>
        <p:spPr>
          <a:xfrm>
            <a:off x="611560" y="908720"/>
            <a:ext cx="4104456" cy="424877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1800" b="1" dirty="0">
                <a:latin typeface="Times New Roman" pitchFamily="18" charset="0"/>
                <a:cs typeface="Times New Roman" pitchFamily="18" charset="0"/>
              </a:rPr>
              <a:t>Міжнародного патенту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, який би діяв в усіх країнах одночасно, не існує. Патент, виданий у певній країні, надає патентний захист тільки в межах території цієї країни. Однак існує кілька шляхів реєстрації об'єкта інтелектуальної власності в кількох країнах: за допомогою подання в кожну країну окремої заявки, подання єдиної заявки в регіональні патентні відомства (Європейська Патентна Організація та ін.) або за допомогою міжнародної заявки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PCT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та подальшої подачі документів до країн для патентування.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92696"/>
            <a:ext cx="3744416" cy="532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642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3BE24C-D4A4-48CE-9700-7B29D1257884}"/>
              </a:ext>
            </a:extLst>
          </p:cNvPr>
          <p:cNvSpPr txBox="1"/>
          <p:nvPr/>
        </p:nvSpPr>
        <p:spPr>
          <a:xfrm>
            <a:off x="755576" y="620688"/>
            <a:ext cx="7776864" cy="324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uk-UA" sz="2500" cap="small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2. Процедура отримання міжнародного </a:t>
            </a:r>
            <a:br>
              <a:rPr lang="uk-UA" sz="2500" cap="small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uk-UA" sz="2500" cap="small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патенту.</a:t>
            </a:r>
          </a:p>
          <a:p>
            <a:pPr algn="ctr">
              <a:spcBef>
                <a:spcPts val="0"/>
              </a:spcBef>
            </a:pPr>
            <a:endParaRPr lang="uk-UA" sz="2500" cap="small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/>
            <a:r>
              <a:rPr lang="uk-UA" sz="1500" b="0" i="0" dirty="0">
                <a:solidFill>
                  <a:srgbClr val="2825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Міжнародний патент є не зовсім коректним терміном, оскільки патенти зазвичай надаються національними патентними відомствами і діють в межах конкретних країн або регіонів. </a:t>
            </a:r>
          </a:p>
          <a:p>
            <a:pPr algn="just"/>
            <a:r>
              <a:rPr lang="uk-UA" sz="1500" b="0" i="0" dirty="0">
                <a:solidFill>
                  <a:srgbClr val="2825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Однак, існують процедури, які дозволяють отримати патентний захист у кількох країнах </a:t>
            </a:r>
          </a:p>
          <a:p>
            <a:pPr algn="just"/>
            <a:r>
              <a:rPr lang="uk-UA" sz="1500" b="0" i="0" dirty="0">
                <a:solidFill>
                  <a:srgbClr val="2825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одночасно. </a:t>
            </a:r>
          </a:p>
          <a:p>
            <a:pPr algn="just"/>
            <a:r>
              <a:rPr lang="uk-UA" sz="1500" b="0" i="0" dirty="0">
                <a:solidFill>
                  <a:srgbClr val="2825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Найвідоміші серед них – </a:t>
            </a:r>
            <a:r>
              <a:rPr lang="uk-UA" sz="1500" b="1" i="0" dirty="0">
                <a:solidFill>
                  <a:srgbClr val="2825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 </a:t>
            </a:r>
            <a:r>
              <a:rPr lang="en-GB" sz="1500" b="1" i="0" dirty="0">
                <a:solidFill>
                  <a:srgbClr val="2825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PCT (Patent Cooperation Treaty) </a:t>
            </a:r>
            <a:r>
              <a:rPr lang="uk-UA" sz="1500" b="0" i="0" dirty="0">
                <a:solidFill>
                  <a:srgbClr val="2825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 Європейський патент.</a:t>
            </a:r>
          </a:p>
          <a:p>
            <a:pPr algn="l"/>
            <a:r>
              <a:rPr lang="uk-UA" sz="1500" b="0" i="0" dirty="0">
                <a:solidFill>
                  <a:srgbClr val="2825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 подаєте єдину міжнародну заявку через </a:t>
            </a:r>
            <a:r>
              <a:rPr lang="en-GB" sz="1500" b="0" i="0" dirty="0">
                <a:solidFill>
                  <a:srgbClr val="2825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WIPO (</a:t>
            </a:r>
            <a:r>
              <a:rPr lang="uk-UA" sz="1500" b="0" i="0" dirty="0">
                <a:solidFill>
                  <a:srgbClr val="2825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Всесвітня організація інтелектуальної</a:t>
            </a:r>
          </a:p>
          <a:p>
            <a:pPr algn="l"/>
            <a:r>
              <a:rPr lang="uk-UA" sz="1500" b="0" i="0" dirty="0">
                <a:solidFill>
                  <a:srgbClr val="2825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власності).</a:t>
            </a:r>
          </a:p>
          <a:p>
            <a:pPr algn="ctr">
              <a:spcBef>
                <a:spcPts val="0"/>
              </a:spcBef>
            </a:pPr>
            <a:endParaRPr lang="uk-UA" sz="2500" cap="small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850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8496944" cy="6697769"/>
          </a:xfrm>
        </p:spPr>
      </p:pic>
    </p:spTree>
    <p:extLst>
      <p:ext uri="{BB962C8B-B14F-4D97-AF65-F5344CB8AC3E}">
        <p14:creationId xmlns:p14="http://schemas.microsoft.com/office/powerpoint/2010/main" val="29354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7" y="16"/>
            <a:ext cx="8954666" cy="6741352"/>
          </a:xfrm>
        </p:spPr>
      </p:pic>
    </p:spTree>
    <p:extLst>
      <p:ext uri="{BB962C8B-B14F-4D97-AF65-F5344CB8AC3E}">
        <p14:creationId xmlns:p14="http://schemas.microsoft.com/office/powerpoint/2010/main" val="21471834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ишукана">
  <a:themeElements>
    <a:clrScheme name="Вишукана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Вишукана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ишукана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198</TotalTime>
  <Words>1656</Words>
  <Application>Microsoft Office PowerPoint</Application>
  <PresentationFormat>Екран (4:3)</PresentationFormat>
  <Paragraphs>96</Paragraphs>
  <Slides>17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3" baseType="lpstr">
      <vt:lpstr>Arial</vt:lpstr>
      <vt:lpstr>Century Schoolbook</vt:lpstr>
      <vt:lpstr>Times New Roman</vt:lpstr>
      <vt:lpstr>Wingdings</vt:lpstr>
      <vt:lpstr>Wingdings 2</vt:lpstr>
      <vt:lpstr>Вишукана</vt:lpstr>
      <vt:lpstr>Тема 8. Міжнародні патенти і авторське право</vt:lpstr>
      <vt:lpstr>1. Визначення понять "міжнародні патенти" та "авторське право" та їх значення для захисту інтелектуальної власності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10: Міжнародні патенти і авторське право.</dc:title>
  <dc:creator>Sara Yasmeen (Wipro Technologies)</dc:creator>
  <cp:lastModifiedBy>Iryna Abramova</cp:lastModifiedBy>
  <cp:revision>17</cp:revision>
  <dcterms:created xsi:type="dcterms:W3CDTF">2010-02-23T11:30:32Z</dcterms:created>
  <dcterms:modified xsi:type="dcterms:W3CDTF">2024-10-29T07:43:46Z</dcterms:modified>
</cp:coreProperties>
</file>