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4. </a:t>
            </a:r>
            <a:r>
              <a:rPr lang="ru-RU" sz="3600" b="1" i="1" u="sng" dirty="0" err="1"/>
              <a:t>Фінансово-кредитна</a:t>
            </a:r>
            <a:r>
              <a:rPr lang="ru-RU" sz="3600" b="1" i="1" u="sng" dirty="0"/>
              <a:t> система </a:t>
            </a:r>
            <a:r>
              <a:rPr lang="ru-RU" sz="3600" b="1" i="1" u="sng" dirty="0" err="1"/>
              <a:t>економіки</a:t>
            </a:r>
            <a:r>
              <a:rPr lang="ru-RU" sz="3600" b="1" i="1" u="sng" dirty="0"/>
              <a:t> </a:t>
            </a: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520" y="188914"/>
            <a:ext cx="11506516" cy="67976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u="sng" dirty="0" smtClean="0"/>
              <a:t>Підготувати доповідь на задану тематику</a:t>
            </a:r>
            <a:endParaRPr lang="uk-UA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81941" y="1470660"/>
            <a:ext cx="11575098" cy="429990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Бюджетне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фінансування соціальних програм: механізми розподілу та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контролю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Взаємодія пенсійного фонду з банківською системою: механізми та особливості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кредитної системи на соціальний захист населення: механізми та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перспективи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банківських установ у реалізації програм соціального забезпечення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Фінансові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інструменти підтримки соціально вразливих верств населення в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програми як засіб підвищення доступності житла для соціально незахищених категорій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Фінансування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соціальних програм через механізми державно-приватного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партнерства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фінансові технології в системі соціального забезпечення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</a:p>
          <a:p>
            <a:pPr marL="457200" indent="-457200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страхових компаній у системі соціального захисту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</a:p>
        </p:txBody>
      </p:sp>
    </p:spTree>
    <p:extLst>
      <p:ext uri="{BB962C8B-B14F-4D97-AF65-F5344CB8AC3E}">
        <p14:creationId xmlns:p14="http://schemas.microsoft.com/office/powerpoint/2010/main" val="93815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04801" y="228600"/>
            <a:ext cx="11552238" cy="5541963"/>
          </a:xfrm>
        </p:spPr>
        <p:txBody>
          <a:bodyPr/>
          <a:lstStyle/>
          <a:p>
            <a:pPr marL="0" indent="45720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50" i="1" u="sng" dirty="0" smtClean="0">
                <a:latin typeface="Times New Roman" pitchFamily="18" charset="0"/>
                <a:cs typeface="Times New Roman" pitchFamily="18" charset="0"/>
              </a:rPr>
              <a:t>Дати відповідь на запитання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50" b="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фінансова система?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ланки бюджетної системи України?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бюджетний дефіцит?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функції Національного банку України?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податкова система?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види податків в Україні?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міжбюджетні трансферти?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функції виконує кредитна система?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банківська система?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 види комерційних банків?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облікова ставка НБУ?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функції виконує державний бюджет?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13.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фіскальна </a:t>
            </a: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політика?</a:t>
            </a:r>
            <a:endParaRPr lang="uk-UA" sz="165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14.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 види державного </a:t>
            </a: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боргу?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15.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податкові пільги?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16. Які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функції податків?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банківська ліквідність?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валютний курс? </a:t>
            </a:r>
            <a:endParaRPr lang="uk-UA" sz="165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5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19. Що </a:t>
            </a:r>
            <a:r>
              <a:rPr lang="uk-UA" sz="16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таке фінансовий ринок? </a:t>
            </a:r>
          </a:p>
        </p:txBody>
      </p:sp>
    </p:spTree>
    <p:extLst>
      <p:ext uri="{BB962C8B-B14F-4D97-AF65-F5344CB8AC3E}">
        <p14:creationId xmlns:p14="http://schemas.microsoft.com/office/powerpoint/2010/main" val="3155565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243</Words>
  <Application>Microsoft Office PowerPoint</Application>
  <PresentationFormat>Довільний</PresentationFormat>
  <Paragraphs>33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Тема Office</vt:lpstr>
      <vt:lpstr>ТЕМА 4. Фінансово-кредитна система економіки   </vt:lpstr>
      <vt:lpstr>Підготувати доповідь на задану тематику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106</cp:revision>
  <dcterms:created xsi:type="dcterms:W3CDTF">2023-01-12T09:20:21Z</dcterms:created>
  <dcterms:modified xsi:type="dcterms:W3CDTF">2024-10-24T11:52:14Z</dcterms:modified>
</cp:coreProperties>
</file>