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7"/>
    <p:restoredTop sz="95909"/>
  </p:normalViewPr>
  <p:slideViewPr>
    <p:cSldViewPr snapToGrid="0">
      <p:cViewPr>
        <p:scale>
          <a:sx n="100" d="100"/>
          <a:sy n="100" d="100"/>
        </p:scale>
        <p:origin x="1024" y="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83510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38251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4602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89042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607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58420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11919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33598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8681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3322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66332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69598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69172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2162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40044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00617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7556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B9DC41-E083-2AE0-EB82-8B7E86591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3683" y="2404534"/>
            <a:ext cx="10741572" cy="1646302"/>
          </a:xfrm>
        </p:spPr>
        <p:txBody>
          <a:bodyPr/>
          <a:lstStyle/>
          <a:p>
            <a:r>
              <a:rPr lang="uk-UA" sz="4000" dirty="0"/>
              <a:t>ОРГАНІЗАЦІЯ ТА ПРОВЕДЕННЯ НАРАД ТА ЗБОРІВ</a:t>
            </a:r>
            <a:endParaRPr sz="4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6F328E0-35FF-C077-8149-50A5EB6CCF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11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43248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CF0496E-0E7D-62C4-BC0C-F12C6BF11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368300"/>
            <a:ext cx="11239500" cy="6057899"/>
          </a:xfrm>
        </p:spPr>
        <p:txBody>
          <a:bodyPr>
            <a:normAutofit lnSpcReduction="10000"/>
          </a:bodyPr>
          <a:lstStyle/>
          <a:p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Нетрадиційні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координацію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і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мети, а й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відповідальним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процесом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ретельної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чіткого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регламенту та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 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максимальною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результативністю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денного,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оптимального формату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довідки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регламенту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перевантаження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другорядними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питаннями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проблемах.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10415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CF0496E-0E7D-62C4-BC0C-F12C6BF11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368300"/>
            <a:ext cx="11239500" cy="6057899"/>
          </a:xfrm>
        </p:spPr>
        <p:txBody>
          <a:bodyPr/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організатора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модератора та координатора.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мету,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оголошує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стежить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регламенту.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думок,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атмосферу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конфліктам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підсумовувати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висловлені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площину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формулюються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та строки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/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Підбиття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контроль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Завершальним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підбиття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резолюції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доводяться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Контроль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76630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CF0496E-0E7D-62C4-BC0C-F12C6BF11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368300"/>
            <a:ext cx="11239500" cy="6057899"/>
          </a:xfrm>
        </p:spPr>
        <p:txBody>
          <a:bodyPr>
            <a:normAutofit lnSpcReduction="1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Нетрадиційні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інтерактивністю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результат.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Мозковий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штурм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Мозковий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штурм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найпоширеніших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мозкового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штурму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Круглий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Круглий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рівноправну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інтерактивною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практики.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2868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1C7EF89-A449-9DD9-6AB4-83C9001D2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215900"/>
            <a:ext cx="11557000" cy="6413499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2.4.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Нарада-тренінг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Нарада-тренінг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компетентностей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2.5. Онлайн-та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гібридні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онлайн-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гібридних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місцезнаходження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66975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5AFF93-7DE9-DE37-6DA9-09189AF17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304800"/>
            <a:ext cx="11290300" cy="6159499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зборів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продуманий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реалістичними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денного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одних і тих самих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свідчать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Оптимальна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не повинна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1–1,5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Активна участь,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Пасивність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формальна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результатами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4061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68E9A22-28CA-16E7-00E6-0A2F024AC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342900"/>
            <a:ext cx="11277600" cy="6222999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зборів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регламенту,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підбивати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Кошторис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зборів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Кошторис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заходу.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канцелярські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поліграфічні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оплату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Непрямі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непрямі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кошторису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53817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68E9A22-28CA-16E7-00E6-0A2F024AC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342900"/>
            <a:ext cx="11277600" cy="6222999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листування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кошторису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кошторис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взаємопов’язаними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контроль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976258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9B9E52E-4AE2-EE7C-3163-69AC50B1E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300" y="200721"/>
            <a:ext cx="11468099" cy="6244683"/>
          </a:xfrm>
        </p:spPr>
        <p:txBody>
          <a:bodyPr/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переговори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виробничо-економічних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[19].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здебільшого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призупинити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сторона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нею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якихось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[39].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заперечень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розбіжності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переговори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легко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напружено,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домовленостей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великими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прийти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тактику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4716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15C72097-1089-FFAE-81AD-EAE0F5E7EC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4281" y="604044"/>
            <a:ext cx="7581900" cy="5727700"/>
          </a:xfrm>
        </p:spPr>
      </p:pic>
    </p:spTree>
    <p:extLst>
      <p:ext uri="{BB962C8B-B14F-4D97-AF65-F5344CB8AC3E}">
        <p14:creationId xmlns:p14="http://schemas.microsoft.com/office/powerpoint/2010/main" val="42919389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EAE732A-9134-0935-F855-55C59BF62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1" y="178419"/>
            <a:ext cx="11596338" cy="6467707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[53; 71]. </a:t>
            </a:r>
          </a:p>
          <a:p>
            <a:pPr algn="just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Варіаційний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такому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полягатиме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відреагувати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нереальні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проблематику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розбіжності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шукати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вдасться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пунктами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зрівноваження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контраргументами.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спонукатимуть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вашу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контраргументи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партнера. </a:t>
            </a:r>
          </a:p>
          <a:p>
            <a:pPr algn="just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Компромісний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поступок.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розбіжностей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811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75CC26F-68A0-D709-0FF9-4FE1C098D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097" y="178420"/>
            <a:ext cx="10872439" cy="6423102"/>
          </a:xfrm>
        </p:spPr>
        <p:txBody>
          <a:bodyPr>
            <a:normAutofit lnSpcReduction="1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тиимчасова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команда.Технологія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зборів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переговорами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повсякденній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ради,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[11; 71].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конкретною метою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менеджера,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опанувати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оперативно, в короткий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думками на проблему і шляхи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6748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9E216B-6E22-53F2-45D0-48DD75985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551" y="200721"/>
            <a:ext cx="10694020" cy="6322741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подано</a:t>
            </a:r>
          </a:p>
          <a:p>
            <a:pPr algn="just"/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E08C099-ADFE-9092-CB22-3B0AFCB2A6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912" y="480334"/>
            <a:ext cx="6021702" cy="6377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21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F91CACD-E5AD-CD67-78D4-C7E1E20F6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097" y="178419"/>
            <a:ext cx="10783229" cy="6545765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заяви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переговорах);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взаємоприйнятного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опонентів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компромісу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переговорного тупика).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справ;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з'ясування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вести переговори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представлятиме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початку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переговорах.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("на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проводитимуться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переговори?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атмосфера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опонентом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переговорах: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переговори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угода не буде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взаємозалежність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опонентів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взаємозалежність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опонентів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388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120136C-27E9-DDDF-1C36-B81DC804F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307" y="178420"/>
            <a:ext cx="10805532" cy="6311590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переговорного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вашим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опонентам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враховуєте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поле для маневру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якнайбільше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себе.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початку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проголошують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заяви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зміцнити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переговори проводить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переговірник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опоненти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перебивали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переговірника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ведучого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домовленості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сторонами,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стримування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ними;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обговорювані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компромісу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консенсусу;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6020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2AF34A4-D848-D105-3C53-7547398FF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6701" y="200721"/>
            <a:ext cx="10615961" cy="6155473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взаємоприйнятного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проходить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одного,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них і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Опоненти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усіляких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альтернатив. Метою кожного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захоплення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способами.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маніпуляції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ведучого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напрацюванню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переговори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зачіпає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ведучий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русло.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0048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87D8E95-CC29-87A3-0B04-F411B60DA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098" y="133815"/>
            <a:ext cx="10850136" cy="6389648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угода по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ступки.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ступки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неприпустимими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зводять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нанівець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ведучого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розбіжності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взаємоприйнятного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компромісного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розбіжностей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переговори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переговори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менеджера.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532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7A596D-ECC6-AB33-BA4E-C47F1DA89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887" y="133815"/>
            <a:ext cx="10983951" cy="6512312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чудовими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 одного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повернутися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порядку денного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для: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прискорення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прискорення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виносити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такому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Менеджер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кожного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ентузіазму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065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6B51683-5C35-2A4B-1DBF-10F52713F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7854" y="267629"/>
            <a:ext cx="10716322" cy="6478859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оповіщення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контроль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регламенту;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опрацювання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порядок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процедуру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порядок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порядок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вузькому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регламенту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874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BD50EA9-D436-F0E2-45A7-1AE31C307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8644" y="178419"/>
            <a:ext cx="10939346" cy="6601521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опрацювати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нотатки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стенограмі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остаточно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опрацювання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4838512-ED99-0A78-9EC4-5421E6C01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8315" y="1828181"/>
            <a:ext cx="7137400" cy="485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585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AFBC415-9F91-7EAD-0A25-A076BC468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6702" y="167268"/>
            <a:ext cx="10950498" cy="6490010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перегляньте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Заохочуйте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атмосферу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розбіжності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наголошуйте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тактовності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коментарів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намагайтеся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з'ясуйте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протиріччя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сторонами.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84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8F4B75-27C3-3693-0228-DDCC15DC0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9400"/>
            <a:ext cx="11341100" cy="62865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виду, мети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метою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роз’яснення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Обговорювальні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дискусійні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результатами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них характерна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Координаційні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командами.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основною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злагодженої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дублювання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51270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EE8C43-6A8A-0124-0173-5C8E60206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00" y="495300"/>
            <a:ext cx="11137900" cy="5880099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характером проблем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характером проблем,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присвячені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контролю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середньострокових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періодичністю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бувають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регулярно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щотижневі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щомісячні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позапланові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скликаються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складом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складом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міжпідрозділові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міжорганізаційні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контрагентів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25788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91D9630-57D9-EC24-837C-BDD54E9F0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500" y="279400"/>
            <a:ext cx="11480800" cy="5994399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формою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формою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одному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телефонного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змішані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гібридні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дистанційну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формалізації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бувають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регламент,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роллю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роллю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директивні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одноосібно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модератора,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умов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8499611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1399</TotalTime>
  <Words>3160</Words>
  <Application>Microsoft Macintosh PowerPoint</Application>
  <PresentationFormat>Широкоэкранный</PresentationFormat>
  <Paragraphs>150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Times New Roman</vt:lpstr>
      <vt:lpstr>Trebuchet MS</vt:lpstr>
      <vt:lpstr>Wingdings 3</vt:lpstr>
      <vt:lpstr>Аспект</vt:lpstr>
      <vt:lpstr>ОРГАНІЗАЦІЯ ТА ПРОВЕДЕННЯ НАРАД ТА ЗБОРІВ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Нормування праці менеджера</dc:title>
  <dc:creator>Александр Ткачук</dc:creator>
  <cp:lastModifiedBy>Александр Ткачук</cp:lastModifiedBy>
  <cp:revision>38</cp:revision>
  <dcterms:created xsi:type="dcterms:W3CDTF">2023-11-08T10:40:43Z</dcterms:created>
  <dcterms:modified xsi:type="dcterms:W3CDTF">2026-01-16T07:55:15Z</dcterms:modified>
</cp:coreProperties>
</file>