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7E541-B4F3-A37F-E78D-49853E95F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31C76DF-40A0-D1D2-7A0D-C79FBA18B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D3DFD5-C42F-7AEA-3A69-C295B63F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DA4E97-CF98-C279-6ACC-AACF4B37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A0EFCA-1972-8E24-2320-A2297626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83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1FBF-E8FD-4AE2-A7BE-8CE927FD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1B9032-024B-B2A3-9926-4C3D71CB3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48C56-530E-7FD8-AE92-5623E8E7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9BDC8C-3E01-D7E8-3BF2-510B0C04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E9981-6B2A-D4C2-8D5A-B8F96AAC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58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0A3947E-C5D1-C433-6714-3871C2CC1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AE5143-0194-C9BB-DAD4-219B20C99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AB66C-43F2-7B09-54EB-42EF28EC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2121EC-58FF-B17E-2311-20FE45CE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19420-FB31-9B09-9650-487D35AC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7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C406F-D3DD-33C3-C930-26D6E449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E2E7AC-21D1-D0D8-69F9-7C0E60500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B122CF-DF8C-9355-1610-5442A1DD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C67DF4-7DD9-FBC4-125D-16C7559D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519E38-5833-4666-3287-0DAF1F7F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3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BCCEB-1C61-6DDD-A1DB-6D552DED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EA99ADD-9A06-70FC-B488-053808D5D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535C7E-59D3-B67B-5627-C5B1D027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229298-DFA5-88E9-79B0-C1EC121E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3CACB7-9E98-506A-8713-FEE84095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79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05D83-E1D6-2101-78A2-94667B6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09DF15-560F-8E9A-CA7A-8BB1EFE2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54A52B-8070-1755-3A35-998405BE3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DEAD84-29A9-9060-4657-CE6F3111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C1FF2F-6264-2EB9-CE4E-A669D08A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23B354-ECB5-2109-C396-E940403C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D4FFD-F4DD-95DE-3605-69DABE30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867572-B39C-3B95-B686-9B622EF6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321743-E13E-CA15-BA0B-05EDC0D19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98EE750-6B88-3E77-78F6-F46F43203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3779211-542B-7EAD-B55A-B942AF948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1C8963-CDD7-04E2-700E-A322D8E0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8793265-49BD-9AEE-4C5A-F4189072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8BCB8FC-0534-BDC2-E44E-75F6451B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26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D2C3E-4C7A-A205-594A-E6F931AB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3384B-7CFF-0484-B189-86F3151D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E910D7-2BFA-9559-B6EC-93129FF3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F709B92-6970-318D-5C57-B059816D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1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EC24D-E899-1DBA-6266-9F01C80A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7FDDF0E-0696-1290-00DD-0D733EDF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C010F2-AB69-3078-9869-5444CE09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37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8C7AE-A265-3676-DEAF-891D80A8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C2E185-AC9A-5E81-BBE4-129FD60F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4624A4-7B62-7256-26F3-4212FD935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2DE2B2-0262-F121-86EB-7AE1BF11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A990D9-5475-6651-4AC7-48835B37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BA8F10-4320-FED3-9322-22342F54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73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BABD-A3AB-00E9-D783-12367E17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1C02C08-3E7F-97C3-4846-792D8CC17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F19636-FB30-A221-7B00-D1A94D7B4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7DB279-FBDC-F199-196C-BD01A085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F96A04-6004-987C-263A-944779FD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31C77-3652-9BDC-78D5-F4301183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4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7AEA08-414B-29AA-893B-1B2AB0F4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84EE0F-DDA8-2392-34EA-2DDE30CF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A4127A-1B2C-E597-1281-3EDBAAF0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0B24-7BE6-4BF6-A384-F8C599A5CBC2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08BBC5-47FE-7606-675F-63B5616B6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77DEC9-9760-1656-0168-D5E737CD9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2814A-7F99-4020-8AEA-3CF4091FA8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3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4012CB-BF8F-321A-F0FC-D0777E0E8934}"/>
              </a:ext>
            </a:extLst>
          </p:cNvPr>
          <p:cNvSpPr txBox="1"/>
          <p:nvPr/>
        </p:nvSpPr>
        <p:spPr>
          <a:xfrm>
            <a:off x="857655" y="2365334"/>
            <a:ext cx="1047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ГОСТЕЙ НА ПРИЙОМАХ</a:t>
            </a:r>
          </a:p>
        </p:txBody>
      </p:sp>
    </p:spTree>
    <p:extLst>
      <p:ext uri="{BB962C8B-B14F-4D97-AF65-F5344CB8AC3E}">
        <p14:creationId xmlns:p14="http://schemas.microsoft.com/office/powerpoint/2010/main" val="291193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D131D-98D8-31DD-9508-C16D3BD1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79" y="1181100"/>
            <a:ext cx="8278846" cy="53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2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F49E8-3B5C-E920-E0CE-5E950112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6" y="330740"/>
            <a:ext cx="10272408" cy="53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має опису світлини.">
            <a:extLst>
              <a:ext uri="{FF2B5EF4-FFF2-40B4-BE49-F238E27FC236}">
                <a16:creationId xmlns:a16="http://schemas.microsoft.com/office/drawing/2014/main" id="{E7C5C0E5-87FF-75BD-4891-99BA0A82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7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61F180-0123-8EB3-2530-7DADC4CB8376}"/>
              </a:ext>
            </a:extLst>
          </p:cNvPr>
          <p:cNvSpPr txBox="1"/>
          <p:nvPr/>
        </p:nvSpPr>
        <p:spPr>
          <a:xfrm>
            <a:off x="0" y="474345"/>
            <a:ext cx="120525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запізнюйтеся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вас запросили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сніданок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вечерю, чай.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сідайте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сядуть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господиня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запросять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столу,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руку.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праву руку.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дама, яка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особливо з правого боку,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 з нею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столу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груди та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затикайте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комір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коліна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першу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суп 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ложки.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порцію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супу.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нагинайтеся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тарілкою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прямо.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дістати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тягніться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тарілку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 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рукою. Не кусайте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шматка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відламувати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Маслом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намазуйте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шматок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відламаний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шматок.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кришіть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суп.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ножа.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підносьте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рота.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ножа.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вміститися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03508-18FF-A645-C716-DFD857E606D0}"/>
              </a:ext>
            </a:extLst>
          </p:cNvPr>
          <p:cNvSpPr txBox="1"/>
          <p:nvPr/>
        </p:nvSpPr>
        <p:spPr>
          <a:xfrm>
            <a:off x="2509736" y="87549"/>
            <a:ext cx="75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ПОВЕДІНКИ НА ПРИЙОМАХ</a:t>
            </a:r>
          </a:p>
        </p:txBody>
      </p:sp>
    </p:spTree>
    <p:extLst>
      <p:ext uri="{BB962C8B-B14F-4D97-AF65-F5344CB8AC3E}">
        <p14:creationId xmlns:p14="http://schemas.microsoft.com/office/powerpoint/2010/main" val="242963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6F8A12-3A65-EE84-08EF-3D80D10F6111}"/>
              </a:ext>
            </a:extLst>
          </p:cNvPr>
          <p:cNvSpPr txBox="1"/>
          <p:nvPr/>
        </p:nvSpPr>
        <p:spPr>
          <a:xfrm>
            <a:off x="152400" y="-79653"/>
            <a:ext cx="11887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рота великою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розставляйте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лікті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притиснуті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лікті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келих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ложкою те,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зачерпнути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ложку супу,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з’їсти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шматок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м’яса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под.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подавайте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тарілку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другу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порцію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Нехай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прислуга.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просити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порцію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випльовуйте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тарілку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кістку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рота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притулену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губів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тарілку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кісточки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діставати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рота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ложку.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сусіда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будь-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прислуга.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грайтесь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речами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витирайте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серветкою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Нею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легенько провести по губах.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спиною до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намір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сусідом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сусіда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розвалюйтеся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спокійним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читайте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листів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столом.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Вас упала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виделка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соромтеся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трапилось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Узагалі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привертаючи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користуйтеся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столом зубочисткою,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потреби. У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крайньому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пригощайте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пийте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57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FAD18-ECF7-AAF7-5479-93A8F0AE2CA5}"/>
              </a:ext>
            </a:extLst>
          </p:cNvPr>
          <p:cNvSpPr txBox="1"/>
          <p:nvPr/>
        </p:nvSpPr>
        <p:spPr>
          <a:xfrm>
            <a:off x="0" y="433601"/>
            <a:ext cx="119163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Господар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господиня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ніколи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закінчують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свою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страву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першими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зачекають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поки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закінчать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їсти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гості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Це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особливо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важливо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коли подана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остання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страва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просіть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другу чашку чаю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кави,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поки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всі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гості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не одержали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першої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робіть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ніяких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зауважень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щодо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страв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які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подаються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критикуйте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страви,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подаються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до столу.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відмовляйтеся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від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будь-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якої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страви,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посилаючись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те,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вона 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подобається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або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вона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може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зашкодити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Краще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відмовитися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без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пояснень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розповідайте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за столом про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свої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хвороби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залишайте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чайну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ложку в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склянці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чашці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Після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того, як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розмішаний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чай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кава,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покладіть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її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блюдце.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згортайте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серветку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після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її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використання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Серветку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слід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недбало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покласти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стіл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 забудьте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піднятися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з-за столу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після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того, як встали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жінки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Залишайтеся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стояти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поки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вони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вийдуть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кімнати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а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потім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можна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сісти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знову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якщо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є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намір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залишитись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та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палити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за столом.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Наприкінці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не забудьте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подякувати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господині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дому за </a:t>
            </a:r>
            <a:r>
              <a:rPr lang="ru-RU" b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частування</a:t>
            </a:r>
            <a:r>
              <a:rPr lang="ru-RU" b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7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F5A7DD-7022-6F32-7C02-F9821ED5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747712"/>
            <a:ext cx="75533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320E47-C631-5318-4029-EF01D961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28662"/>
            <a:ext cx="73152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3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EDC191-9288-24C9-9CE2-9D992BEE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766762"/>
            <a:ext cx="70580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9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79C4C5-0CB6-F274-FBE6-4177F40A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77" y="651152"/>
            <a:ext cx="8170727" cy="57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8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84464-96A1-19E2-0F69-2A305ACD8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167BCE-2925-D11E-F1C7-8629C7DB0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2B1FF-96E3-A9A2-B70E-FB844253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1310456"/>
            <a:ext cx="9461812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1A608-6EFD-348E-B7DF-70C527FB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79" y="697300"/>
            <a:ext cx="8722671" cy="54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7908D7-0A15-7972-CC52-DA51D571B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89" y="976312"/>
            <a:ext cx="8254223" cy="57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4046F-060A-2EC3-9F58-575D7EFE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22" y="997199"/>
            <a:ext cx="7128651" cy="48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2F3846-DFC6-DFCA-619A-D7CE6757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79" y="867045"/>
            <a:ext cx="7635098" cy="49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A44BB-349C-CE16-3494-C22B9FEC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02" y="532009"/>
            <a:ext cx="6741876" cy="54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8A267-AE74-2C5B-23AA-99F11230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71" y="633045"/>
            <a:ext cx="7942532" cy="41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86EE8A-83DA-FBCF-A9D7-8BCFA4F7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88" y="775056"/>
            <a:ext cx="7540152" cy="48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740FD-9F3F-3EAA-1BD7-594BF6AD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10" y="820565"/>
            <a:ext cx="7084979" cy="52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C183A-7941-9A94-4036-FE94D6A5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98" y="956973"/>
            <a:ext cx="7445510" cy="49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3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683</Words>
  <Application>Microsoft Office PowerPoint</Application>
  <PresentationFormat>Широкий екран</PresentationFormat>
  <Paragraphs>46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moonspell</dc:creator>
  <cp:lastModifiedBy>moonspell</cp:lastModifiedBy>
  <cp:revision>2</cp:revision>
  <dcterms:created xsi:type="dcterms:W3CDTF">2024-11-16T11:26:25Z</dcterms:created>
  <dcterms:modified xsi:type="dcterms:W3CDTF">2024-11-23T06:07:12Z</dcterms:modified>
</cp:coreProperties>
</file>