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4" r:id="rId2"/>
    <p:sldId id="3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9264" y="363792"/>
            <a:ext cx="112677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формування навичок роботи з літературою та оформлення списку джерел інформації необхідно підібрати за своєю темою та оформити такі їх види (по 1 джерелу):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 чи навчальний посібник з одним автором;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 чи навчальний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 з колективом авторів;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у фаховому виданні;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 наукової конференції;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документи: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одекс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КМУ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(відомство на вибір)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лектронний ресурс;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дисертація;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автореферат дисертації.</a:t>
            </a:r>
            <a:endParaRPr lang="uk-UA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413" y="825909"/>
            <a:ext cx="106286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оформлення списку використаних джерел наведено на освітньому порталі Державного університету «Житомирська політехніка»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3414</TotalTime>
  <Words>90</Words>
  <Application>Microsoft Office PowerPoint</Application>
  <PresentationFormat>Широкоэкранный</PresentationFormat>
  <Paragraphs>15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Aptos</vt:lpstr>
      <vt:lpstr>Arial</vt:lpstr>
      <vt:lpstr>Montserrat</vt:lpstr>
      <vt:lpstr>Montserrat ExtraBold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159</cp:revision>
  <dcterms:created xsi:type="dcterms:W3CDTF">2023-01-12T09:20:21Z</dcterms:created>
  <dcterms:modified xsi:type="dcterms:W3CDTF">2024-10-04T11:20:46Z</dcterms:modified>
</cp:coreProperties>
</file>