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9" r:id="rId5"/>
    <p:sldId id="270" r:id="rId6"/>
    <p:sldId id="273" r:id="rId7"/>
    <p:sldId id="262" r:id="rId8"/>
    <p:sldId id="271" r:id="rId9"/>
    <p:sldId id="267" r:id="rId10"/>
    <p:sldId id="275" r:id="rId11"/>
    <p:sldId id="266" r:id="rId12"/>
    <p:sldId id="272" r:id="rId13"/>
    <p:sldId id="263" r:id="rId14"/>
    <p:sldId id="264" r:id="rId15"/>
    <p:sldId id="27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54" autoAdjust="0"/>
  </p:normalViewPr>
  <p:slideViewPr>
    <p:cSldViewPr>
      <p:cViewPr varScale="1">
        <p:scale>
          <a:sx n="104" d="100"/>
          <a:sy n="104" d="100"/>
        </p:scale>
        <p:origin x="2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12474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Української революції 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1.Причини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рушійні сили Української революції 1917–1921 рр.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Центральна Рада і Генеральний Секретаріат.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Універсали Центральної Ради.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2050" name="Picture 2" descr="https://upload.wikimedia.org/wikipedia/commons/thumb/8/84/UNR_17.08.1917.png/1280px-UNR_17.08.19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3" y="783153"/>
            <a:ext cx="8661592" cy="52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25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 1917 р. в Петрограді відбувся більшовицький переворот. Тимчасовий уряд було повалено, владу захопили більшовики.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Рада засудила переворот 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листопада 1917 р.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ухвалила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проголошено Українську народну республіку УНР, як частину федеративної Російської республіки.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 Установчих зборів найвищий законодавчий орган – Центральна Рада, виконавчий - Генеральний Секретаріат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вирішення аграрного питання відкладалося до Всеукраїнських установчих зборів. Вибори до них були призначені на 27 грудня 1917 р.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встановлено 8-годинний робочий день і державний контроль над промисловістю.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час УЦР мала підтримку населення. На голосуванні до Всеросійських Установчих зборів українські партії набрали 75%, більшовики 10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голосів.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27" y="404664"/>
            <a:ext cx="6906344" cy="49984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8827" y="5733256"/>
            <a:ext cx="690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Універсалу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Київ, 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листопада 1917 р.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грудня 1917 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Рада Народних Комісарів Росії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звернулася до УЦР з ультиматумом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підписами Леніна і Троцького, в якому вимагала передати владу більшовикам.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 Рада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ультиматум відкинула.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Всеукраїнському з’їзді рад більшовики були в меншості. Учасники з’їзду не підтримали заклики більшовиків, спрямовані на повалення Центральної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Ради.</a:t>
            </a:r>
          </a:p>
          <a:p>
            <a:pPr indent="342900" algn="just">
              <a:spcAft>
                <a:spcPts val="0"/>
              </a:spcAft>
            </a:pP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Більшовики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переїхали з Києва до Харкова, де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11-12 грудня 1917 р.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проголосили радянську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владу та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УНРР (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Народна республіка рад)  і уряд радянської України -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Народний секретаріат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грудня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1917 р.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розпочалася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російсько-українська війна. На Київ наступала армія Муравйова.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 Рада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сформувала власну армію.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січня 1918 р.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відбувся бій під Крутами – загін з 500 студентів затримав наступ шеститисячної армії Муравйова. Більшість молоді загинула.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1026" name="Picture 2" descr="https://uinp.gov.ua/storage/app/public/images/924/image/1/max/mBbwY1545133432iCwg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326572"/>
            <a:ext cx="8136904" cy="62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(22) січня 1918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ухвалено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універсал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видання універсалу:</a:t>
            </a:r>
            <a:endParaRPr lang="en-US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715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загроза захоплення влади більшовиками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715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необхідність відмежуватися від більшовиків у мирних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57150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переговорах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іншими державами.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Зміст:</a:t>
            </a:r>
            <a:endParaRPr lang="en-US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Проголошення незалежності УНР як вільної суверенної держави.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Генеральний Секретаріат перейменовано в Раду народних міністрів (РНМ).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 універсалу: </a:t>
            </a:r>
            <a:endParaRPr lang="uk-UA" sz="2400" i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історичне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 прийнято занадто пізно.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 січня 1918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Київ захоплено військами Муравйова. Жертвами червоного терору стало до 5 000 осіб. Це викликало антибільшовицький опір. Розпочався етап за збереження державної незалежності.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рушійні сили Української революції 1917–1921 рр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uk-UA" sz="24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національна: відсутність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державності;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 соціальна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невирішеність аграрного і робітничого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піднесення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українського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національно-визвольного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руху;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ослаблення Російської імперії внаслідок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Першої світової війни.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Рушійні сили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нечисельна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національна інтелігенція;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елянство;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ійськовослужбовці.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Українська Центральна Рада і Генеральний Секретаріат. </a:t>
            </a:r>
            <a:endParaRPr 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березня 1917 р.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утворено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Українську Центральну Раду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чолі з Грушевським.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 Рада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спочатку представницький орган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українського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народу. Потім парламент України.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 800 депутатів. ТУП, УПСР, УСДРП, УНП.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Михайло Грушевський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український історик та державний діяч. Голова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ЦР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1917-18 рр.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Володимир Винниченко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український письменник та державний діяч, голова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Генерального Секретаріату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Директорії УНР.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Всеукраїнському національному конгресі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6-8 квітня 1917 р.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обрано новий склад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ЦР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вона стала представницьким органом всього народу.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національно-територіальна автономія.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Самостійники Міхновського почали формувати армію. «Український військовий клуб ім. гетьмана Полуботка» організував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перший український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полк ім. Хмельницького.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5317230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17" y="416074"/>
            <a:ext cx="4197694" cy="35775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578244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музей імені цесаревича Олексія, Київ, де працювала Українська Центральна Рада.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5805264"/>
            <a:ext cx="3826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Грушевський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826818" cy="5145301"/>
          </a:xfrm>
          <a:prstGeom prst="rect">
            <a:avLst/>
          </a:prstGeom>
        </p:spPr>
      </p:pic>
      <p:pic>
        <p:nvPicPr>
          <p:cNvPr id="9" name="Picture 2" descr="https://upload.wikimedia.org/wikipedia/commons/1/15/Vynnychen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41" y="512378"/>
            <a:ext cx="3642717" cy="49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35141" y="5805263"/>
            <a:ext cx="3642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Винниченко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16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70" y="355811"/>
            <a:ext cx="4214657" cy="61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Універсали Центральної Ради.</a:t>
            </a:r>
            <a:endParaRPr 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Універсал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державно-правовий акт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урочисте звернення, що мало юридичну силу закону.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червня 1917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всеукраїнському військовому з’їзді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проголошено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універсал.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проголошення автономії у складі Росії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 Рада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найвищий державний орган в Україні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підтверджено необхідність скликання Всеукраїнських установчих зборів.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 червня 1917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творено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Генеральний Секретаріат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найвищий виконавчий орган влади  українського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уряду,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голова – В. Винниченко. Склад 9 осіб.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0" y="1012930"/>
            <a:ext cx="7267858" cy="4086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2932"/>
            <a:ext cx="2603744" cy="42506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8069" y="5385011"/>
            <a:ext cx="7232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Члени Української Центральної Ради під час проголошення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Універсалу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червня 1917 р.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Тимчасовий Уряд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 проти автономії. До Києва прибула делегація Тимчасового уряду,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внаслідок переговорів 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липня 1917 р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прийнято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Універсал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Рада відмовлялася від проголошення автономії.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Тимчасовий Уряд визнав Генеральний Секретаріат як місцевий орган Тимчасового Уряду.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Центральна Рада мала підготувати проект закону про автономію.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Тимчасовий Уряд погоджувався на українізацію військових частин під контролем російського командування.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поповнювалася представниками національних меншин.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uk-UA" sz="20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i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універсал – крок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назад.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4-5 липня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виступ самостійників Міхновського. Його придушено.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-Тимчасовий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уряд затвердив «Тимчасову інструкцію»,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овноваження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Генерального Секретаріату поширювалися лише на 5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губерній.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620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20</cp:revision>
  <dcterms:created xsi:type="dcterms:W3CDTF">2015-03-20T17:04:15Z</dcterms:created>
  <dcterms:modified xsi:type="dcterms:W3CDTF">2021-08-11T14:04:49Z</dcterms:modified>
</cp:coreProperties>
</file>