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notesSlides/notesSlide2.xml" ContentType="application/vnd.openxmlformats-officedocument.presentationml.notesSlide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9" r:id="rId3"/>
    <p:sldId id="260" r:id="rId4"/>
    <p:sldId id="261" r:id="rId5"/>
    <p:sldId id="265" r:id="rId6"/>
    <p:sldId id="262" r:id="rId7"/>
    <p:sldId id="263" r:id="rId8"/>
    <p:sldId id="264" r:id="rId9"/>
    <p:sldId id="284" r:id="rId10"/>
    <p:sldId id="275" r:id="rId11"/>
    <p:sldId id="266" r:id="rId12"/>
    <p:sldId id="267" r:id="rId13"/>
    <p:sldId id="272" r:id="rId14"/>
    <p:sldId id="276" r:id="rId15"/>
    <p:sldId id="273" r:id="rId16"/>
    <p:sldId id="299" r:id="rId17"/>
    <p:sldId id="268" r:id="rId18"/>
    <p:sldId id="269" r:id="rId19"/>
    <p:sldId id="270" r:id="rId20"/>
    <p:sldId id="295" r:id="rId21"/>
    <p:sldId id="271" r:id="rId22"/>
    <p:sldId id="300" r:id="rId23"/>
    <p:sldId id="298" r:id="rId24"/>
    <p:sldId id="278" r:id="rId25"/>
    <p:sldId id="279" r:id="rId26"/>
    <p:sldId id="296" r:id="rId27"/>
    <p:sldId id="297" r:id="rId28"/>
    <p:sldId id="280" r:id="rId29"/>
    <p:sldId id="294" r:id="rId30"/>
    <p:sldId id="286" r:id="rId31"/>
    <p:sldId id="257" r:id="rId32"/>
    <p:sldId id="258" r:id="rId33"/>
    <p:sldId id="285" r:id="rId34"/>
    <p:sldId id="291" r:id="rId35"/>
    <p:sldId id="289" r:id="rId36"/>
    <p:sldId id="292" r:id="rId37"/>
    <p:sldId id="290" r:id="rId38"/>
    <p:sldId id="293" r:id="rId39"/>
    <p:sldId id="288" r:id="rId40"/>
    <p:sldId id="281" r:id="rId41"/>
    <p:sldId id="282" r:id="rId4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C8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2" y="3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4:50:33.73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707 1727,'499'0,"-487"1,0 1,-1 0,1 0,0 1,12 5,3 1,7 2,-24-7,1-1,-1 0,1 0,-1-1,20 1,787-2,-359-3,596 2,-1031-1,0 0,0-2,0-1,-1-1,27-8,-3-4,60-30,-40 15,-1-3,77-56,-78 49,-39 27,37-30,-46 29,-1-1,14-18,7-7,-3 6,76-87,-89 97,-1-1,-1 0,15-31,-19 29,38-85,-46 98,-1 1,-1-1,-1-1,0 1,1-26,-6-142,1 176,0-1,0 1,-1-1,0 1,-1 0,1 0,-2 0,1 0,-1 1,0-1,-1 1,0 0,-9-10,-2 0,-2 1,0 1,-33-21,11 7,19 13,-2 1,-34-18,-141-48,33 16,115 42,17 7,0 2,-1 1,-1 1,-56-11,30 13,9 1,-68-2,-181 11,139 1,103 2,1 2,-62 15,-18 1,85-14,-255 22,225-24,-32 2,-45 6,17 0,99-11,-186 8,-18-6,-23 3,161-3,71-3,1 0,-1 3,0 1,-40 11,53-8,-4 1,-1 0,0-2,-43 4,-1-6,-91 18,135-16,1 1,0 1,0 2,1 1,-48 27,62-30,0 0,0 1,1 1,0 1,1 0,0 1,1 0,0 0,1 2,1-1,-13 25,10-15,-36 84,44-94,0 0,1 1,1-1,1 1,0-1,0 18,2 18,3 101,-2-142,0-1,1 1,1-1,-1 1,1-1,0 0,1 0,5 8,7 10,19 23,0-2,55 89,-74-115,1-1,22 22,-17-20,21 28,-36-42,0 1,1-1,0-1,1 0,0 0,0 0,0-1,0-1,1 1,0-1,1-1,-1 0,1-1,18 4,-19-4,0 0,0 0,-1 1,1 0,15 10,43 34,-4-3,-52-38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4:51:13.20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0,'0'511,"0"-499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4:51:15.75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275 0,'-3'3,"-1"-1,1 1,-1 0,1 1,0-1,0 0,0 1,1 0,-4 6,-1 1,-33 53,23-37,-24 33,15-24,15-20,-20 22,29-36,-1-1,0 1,0-1,0 0,1 1,-1-1,0-1,-5 2,4-1,0 0,0 0,1 1,-1-1,0 1,-4 2,8-3,-1-1,0 1,1-1,-1 1,1 0,-1-1,1 1,0-1,-1 1,1 0,0 0,-1-1,1 1,0 0,0 0,0-1,-1 1,1 0,0 0,0-1,0 1,0 0,0 0,1-1,-1 1,0 0,0 0,0-1,1 1,-1 0,0 0,1-1,-1 1,0 0,1-1,0 2,4 3,0 1,0-1,1 0,0 0,-1-1,2 0,-1 0,0 0,1-1,6 3,20 11,-27-14,0 1,-1-1,0 1,0 0,0 0,0 1,-1-1,1 1,-1 0,0 0,5 10,1 2,1 1,15 18,-15-21,0 0,-1 1,9 19,-13-25,-1-2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4:51:17.31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4:55:29.57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40 1,'6'5,"0"0,1 0,-1 0,1-1,0 0,0 0,8 2,54 17,-60-21,61 14,119 11,-81-14,344 30,-249-21,-44-4,-121-13,37 10,-43-8,0-2,33 3,179-8,-114-1,-127 1,0 0,0 0,0 0,0 0,0 1,0-1,0 1,0 0,0 0,-1 0,1 0,0 1,0-1,-1 1,1-1,-1 1,0 0,1 0,-1 0,0 0,0 0,0 1,0-1,-1 0,1 1,-1 0,1-1,-1 1,0 0,0 0,0 0,0 4,1 1,0-1,-1 0,0 1,0-1,-1 1,0 7,-1-12,1 0,0 0,-1 0,0-1,0 1,0 0,0-1,0 1,0 0,-1-1,1 1,-1-1,1 0,-1 0,0 1,0-1,0 0,0-1,-4 4,-5 0,0 0,-1 0,1-1,-1-1,-20 4,-1 1,-297 68,217-40,88-26,-1-1,-1-1,1-1,-55 6,-130-14,87-1,89-1,-1-1,1-1,0-2,-45-15,42 10,-1 2,-79-9,99 17,1-1,0-1,0 0,1-2,0 0,-23-11,-21-8,51 22,-1 0,0 1,-13-2,14 5,18 4,22 7,474 133,-415-121,144 29,-77-19,-72-19,154 8,-120-15,218 11,-220-14,-104-5,0 1,-1 0,1 0,0 1,-1 1,1 0,-1 1,14 6,-20-8,0 0,1-1,-1 1,9 0,20 7,-33-9,1 1,-1-1,1 1,-1 0,0 0,1 0,-1 0,0 0,0 0,0 0,0 0,0 0,0 1,0-1,0 0,0 1,0 2,0-3,-1-1,0 1,0 0,1 0,-1 0,0 0,0 0,0 0,0 0,0-1,0 1,-1 0,1 0,0 0,0 0,-1 0,1-1,0 1,-1 0,1 0,-1 0,1-1,-1 1,1 0,-1-1,0 1,1 0,-1-1,0 1,0 0,-2 1,-1 0,1-1,-1 1,1 0,-8 1,-24 4,0-1,0-2,-64-1,20-1,-160 17,73-4,76-8,-174 9,35-6,-21 0,172-9,-165-3,225 1,1-1,0-1,0-1,-19-7,-64-28,74 27,1 2,-1 0,-1 2,1 1,-37-5,-32 11,107 4,0 0,-1 1,1 1,11 5,11 5,164 63,248 63,125-12,-521-121,91 3,50-13,-55 0,-119 2,-6-1,-1 1,1 1,0-1,0 2,0-1,-1 1,1 1,12 5,0 1,27 6,14 6,-29-10,-28-9,-1-1,1 1,-1 1,1-1,-1 1,0 0,0 0,0 1,0 0,8 8,-13-12,-1 0,0 0,0 0,0 0,0 0,0 0,0 1,0-1,1 0,-1 0,0 0,0 0,0 0,0 1,0-1,0 0,0 0,0 0,0 0,0 1,0-1,0 0,0 0,0 0,0 0,0 1,0-1,0 0,0 0,0 0,0 0,0 1,-1-1,1 0,0 0,0 0,0 0,0 0,0 1,0-1,0 0,-1 0,1 0,0 0,0 0,0 0,0 0,0 0,-1 0,1 0,0 0,0 1,-1-1,-11 2,11-2,-63 5,-80-6,65 0,-1300 0,1360 0,-1 0,2-1,-1-1,0-1,-19-7,-85-37,101 38,8 5,-1 0,0 1,0 0,0 1,0 1,0 1,-1 0,1 1,-18 2,58-1,-1 1,30 6,-20-2,100 18,71 9,109-23,-158-10,-121 3,-1 1,37 9,-36-6,65 6,-12-4,-59-4,39 0,678-5,-706 3,-23 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8:57:24.863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93,'3'0,"72"-2,-65 0,0 0,-1 0,1 0,-1-1,15-7,-14 5,1 1,0 0,1 1,-1 0,0 1,1 0,20 0,15-1,149-4,-183 6,0 0,14-3,24-2,16 0,-43 3,25 0,-28 3,23-5,13-1,136 6,-184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8:57:28.566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1061 246,'-16'-1,"0"0,-1-2,-16-4,-17-3,33 7,-12-1,-50-2,61 5,-1 0,-32-8,32 5,0 0,-29 0,21 4,11 1,0-1,0-1,-30-5,34 3,0 2,-17-1,16 1,0 0,-13-3,3 0,0 2,-1 0,-45 4,14-1,51-1,0 0,0 0,0-1,-1 1,1-1,0 0,1 0,-1-1,0 1,0-1,0 0,1 0,-1 0,1-1,0 1,0-1,-5-4,-91-87,61 54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8:57:30.231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0,'0'0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9:14:15.098"/>
    </inkml:context>
    <inkml:brush xml:id="br0">
      <inkml:brushProperty name="width" value="0.2" units="cm"/>
      <inkml:brushProperty name="height" value="0.2" units="cm"/>
      <inkml:brushProperty name="color" value="#339966"/>
      <inkml:brushProperty name="ignorePressure" value="1"/>
    </inkml:brush>
  </inkml:definitions>
  <inkml:trace contextRef="#ctx0" brushRef="#br0">131 689,'-25'22,"-8"10,27-25,1 1,0 0,0 0,1 0,0 0,0 1,1 0,0-1,1 1,0 1,-1 8,0 13,2 0,3 32,-1-38,0 1,-2-1,-7 43,2-31,1 0,-1 42,7 77,0-58,-2-34,3 74,-1-132,0-1,0 0,1 0,-1 0,1 0,0-1,1 1,-1 0,1-1,0 1,0-1,8 7,3 3,0 0,18 11,-23-19,5 5,1-2,1 0,0 0,0-2,1 0,23 7,108 18,-30-8,-67-12,73 6,-98-14,-1 0,0 2,29 11,71 33,-76-29,84 25,85-4,43 13,-200-38,0-3,0-2,1-3,73 1,99 1,49 1,783-12,-500-1,-495-2,84-15,-28-3,114-12,-142 30,75-6,-23-7,255-35,-308 33,122-21,4 19,-181 19,-9 1,60-7,-22-1,0 2,75 5,-144 1,19-1,-1-1,1-1,-1-1,32-11,-24 7,46-7,25 10,-65 4,61-8,87-31,46-9,-205 44,0-1,0-1,0-2,31-15,44-16,-49 30,-38 8,0 0,16-6,-23 7,0-1,-1-1,1 1,-1-1,0 1,0-1,0 0,0-1,4-4,-1 0,-1-1,0 0,-1 0,7-15,0 0,-2 4,0 0,-2 0,0-1,-1 0,-2 0,0-1,-1 0,-1 1,-1-1,-1-25,-3-487,2 529,0-1,-1 1,1 0,-1 0,0-1,0 1,-1 0,0 0,0 0,0 0,0 1,-1-1,0 0,0 1,0 0,0 0,-1 0,0 0,0 0,-4-3,-21-18,-41-33,60 52,0-1,0 1,0 1,-1 0,-19-6,15 6,-28-14,30 13,0 0,0 1,-20-6,-9 2,2-3,0-1,0-2,1-2,-63-38,36 18,-2 3,-85-30,76 39,-91-20,98 29,-128-47,147 40,-1 3,-1 2,-103-20,35 17,-109-13,-24 32,45 2,152-3,-93-17,48 0,-1 5,-158-4,-1004 21,122-1,1089 1,-82 15,130-16,-19 4,-44 15,-10 3,51-17,1 0,0 2,1 1,-28 14,23-10,-1-1,0-2,-36 7,35-10,1 2,-1 1,-32 15,41-13,0-1,-1-2,0 0,-31 6,-31 4,49-9,0-2,-1-2,-40 2,56-6,-1 0,-23 7,20-4,-29 2,15-2,-44 9,59-8,8-2,1 1,-32 14,1 0,35-14,0 1,-16 10,-18 7,35-17,1-1,0 2,0-1,1 2,0-1,-12 12,-4 3,20-18,1-1,-1 0,0 0,0 0,0-1,0 1,0-2,-1 1,-9 1,-18 5,18-3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9:14:19.234"/>
    </inkml:context>
    <inkml:brush xml:id="br0">
      <inkml:brushProperty name="width" value="0.2" units="cm"/>
      <inkml:brushProperty name="height" value="0.2" units="cm"/>
      <inkml:brushProperty name="color" value="#339966"/>
      <inkml:brushProperty name="ignorePressure" value="1"/>
    </inkml:brush>
  </inkml:definitions>
  <inkml:trace contextRef="#ctx0" brushRef="#br0">0 0,'14'557,"-1"5,-14 337,3-849,2 1,3-1,22 86,-17-80,-2 2,4 95,-14 120,-3-114,7-22,6 0,47 230,-35-253,-4 1,3 221,-22-220,8 282,11 9,-19 4,-1-147,2 1515,6-1647,25 147,4 36,-13 105,-12 205,-11-403,1 1029,1-1225,2 0,0-1,2 1,15 47,-14-51,-1 1,-1 0,2 41,-7 73,-1-54,2 576,1-637,1 0,8 31,-5-27,2 29,-7-50,0 1,1-1,0 0,0 1,0-1,0 0,4 7,-4-10,0 0,1 0,-1 0,1 0,-1 0,1-1,-1 1,1-1,0 1,0-1,0 1,0-1,0 0,0 0,0 0,0 0,1-1,-1 1,0-1,3 1,19 2,1-1,-1-2,42-3,-1-1,331 4,-210 0,-162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9:14:47.352"/>
    </inkml:context>
    <inkml:brush xml:id="br0">
      <inkml:brushProperty name="width" value="0.2" units="cm"/>
      <inkml:brushProperty name="height" value="0.2" units="cm"/>
      <inkml:brushProperty name="color" value="#F6630D"/>
      <inkml:brushProperty name="ignorePressure" value="1"/>
    </inkml:brush>
  </inkml:definitions>
  <inkml:trace contextRef="#ctx0" brushRef="#br0">259 536,'-3'1,"0"-1,0 1,0 0,0 1,0-1,0 0,0 1,0 0,0 0,1 0,-1 0,1 0,-4 3,-1 2,-135 120,136-122,0 2,0-1,1 1,0-1,0 1,1 1,0-1,0 1,1-1,-1 1,2 0,-1 1,1-1,-1 11,0 11,2 0,3 52,1-18,-4 5,2 65,0-129,0 1,0-1,1 1,-1-1,1 1,0-1,1 0,-1 0,1 0,0 0,1-1,-1 1,1-1,0 1,4 3,8 5,-1-1,36 20,-10-7,-13-8,56 25,-6-3,5 2,99 35,-167-71,2 1,28 6,-28-9,32 12,-22-6,0-1,0-2,1 0,54 3,25 6,-75-9,104 19,-74-13,63 21,-69-17,-22-9,61 6,-29-5,-40-5,-7-1,0 1,-1 1,37 12,-39-9,1 0,0-2,0 0,0 0,31 2,-12-3,0 2,65 18,-78-18,0-1,0-2,29 1,72-4,15 0,-93 6,53 12,25 4,177-16,-178-8,-32 1,121 4,-173 2,-1 2,59 19,29 6,-72-22,196 31,-154-34,95-8,-75 0,-60 1,15 1,107-13,-10-1,-85 8,-62 2,0-1,0 0,26-11,7 0,-13 4,-1 3,2 2,82-3,-104 9,24 0,83-9,-49 0,143 3,-47-7,-25 0,-115 11,38-8,22-2,-84 11,-1 0,0 0,0-1,0-1,0 1,0-1,9-5,5-5,27-18,-26 16,2-1,1 1,1 2,58-20,93-11,-126 33,-2-2,58-22,-49 17,-43 14,-1-1,27-11,-2-1,54-16,-49 18,-32 12,1-1,-1 2,20-2,-21 3,-1 0,1-1,0 0,21-8,-14 2,-1-1,30-18,-42 22,0 0,0 0,-1-1,0 0,0 0,-1 0,0-1,0 0,7-12,-4 3,0 0,-1 0,-1 0,0-1,-2 0,6-34,-7 32,1 1,0-1,10-24,-8 25,0 1,-2-1,0 0,2-19,-5-136,-3 89,2 63,-2 0,-1 1,0-1,-1 1,-2 0,0 0,-1 0,-1 1,-17-32,18 42,1 0,-1 0,0 1,-12-11,4 5,1-1,0 1,-1 0,-1 1,-1 1,1 0,-2 1,-27-13,-21-2,-71-19,93 32,22 6,0 1,-43-6,-72-5,82 9,-89-17,113 18,-1-1,1-1,-36-16,36 12,0 2,-62-13,-26 14,8 2,-69-13,95 12,52 6,8 1,0-2,-25-6,-30-10,0 3,-1 4,-136-5,-168 18,140 2,-3080-2,3181 13,24-1,53-11,41-2,-1 2,1 0,-1 2,1 1,-42 12,-12 7,49-15,-52 21,42-11,0-2,-63 16,93-29,0 1,-1 1,-17 9,-15 7,-3 3,39-19,0-1,0 1,-1-2,0 1,1-1,-18 4,-97 16,120-22,1-1,-1 1,1 0,-1 0,1 0,-1 0,1 0,0 0,-1 1,1-1,0 1,0 0,0-1,0 1,1 0,-1 0,0 0,1 1,-1-1,1 0,0 1,-2 2,1 4,0-1,1 0,0 1,0-1,1 14,-4 25,3-38,-1-1,0 0,-1 0,1 0,-6 9,0-4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4:50:40.78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2005 388,'-46'2,"0"3,-82 19,92-17,-101 31,20-5,-183 51,240-65,-221 87,226-78,-64 41,92-50,1 0,1 2,-39 41,-57 82,12-13,70-84,3 2,-50 86,51-77,19-32,1 0,2 0,0 1,2 1,-8 31,11-23,1 1,2-1,0 40,8 110,1-140,16 82,22 42,-11-50,60 236,-74-286,3 0,32 74,-9-11,-12-33,-13-56,1-1,37 59,62 73,-106-160,0 0,1-1,1 0,0-1,1-1,1 0,17 10,4-1,2-2,44 16,29 14,-58-24,57 18,6-2,52 15,-94-36,174 43,-201-56,73 1,25 4,-104-8,0-1,0-2,1-2,-1-1,62-13,203-62,-307 77,135-43,187-89,-165 66,36-18,-147 62,-2-2,49-37,-54 31,-2-2,0-2,42-51,82-126,-91 123,103-100,11-13,-57 31,-102 130,-1-1,26-66,76-275,-38-11,-57 246,9-45,-33 145,-2 0,-1-54,-5-40,-11-216,7 323,-1 0,-18-55,-30-62,42 120,-2 1,-28-50,23 47,15 25,-1 0,1 0,-1 1,-1-1,1 1,-14-12,2 6,0 0,-2 2,1 0,-2 1,1 1,-1 1,-32-9,-2-3,42 14,0 1,0 1,0 0,-1 1,-21-3,17 3,-1 0,-16-5,19 4,1 1,-1 0,-25-1,-792 5,631 15,138-9,-161 28,139-15,-85 32,130-36,-48 28,23-11,-123 41,24-12,133-48,-1 2,2 1,-32 23,49-30,1 0,0 0,1 2,0-1,1 1,0 0,1 1,1 0,-9 19,-73 137,86-161,0 1,1 0,1 0,-1 1,2-1,-3 17,4 59,1-49,-1 24,2 62,3-91,16 58,-9-46,32 106,-34-123,2 0,0-1,26 38,-20-36,1-1,1-1,2-1,0 0,1-2,2-1,0-1,34 21,33 12,116 75,-167-102,54 28,-36-22,-15-9,1-2,87 28,99 10,48 10,-251-62,0-1,0-2,1-1,38 0,115-15,-111 4,0-4,0-2,105-37,-163 46,0-1,0-1,-1 0,0-1,-1 0,16-14,58-65,-36 35,-14 17,-2-2,46-63,-56 62,-1-1,-2-1,-1 0,-2-1,-3-1,-1-1,-1 0,-3-1,-2 1,2-48,-2 1,1-79,-7 123,-5-75,3 107,-1 0,-1 1,0 0,-1 0,-1 0,-10-23,0 6,2-1,-17-64,12 36,7 31,-1 1,-2 0,-1 0,-18-24,-5-9,17 25,-2 1,-1 1,-51-54,60 72,-1 1,0 1,-1 0,0 1,-26-13,16 10,18 9,0 1,0 0,-1 0,0 1,0 0,-13-2,11 4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9:14:56.680"/>
    </inkml:context>
    <inkml:brush xml:id="br0">
      <inkml:brushProperty name="width" value="0.2" units="cm"/>
      <inkml:brushProperty name="height" value="0.2" units="cm"/>
      <inkml:brushProperty name="color" value="#F6630D"/>
      <inkml:brushProperty name="ignorePressure" value="1"/>
    </inkml:brush>
  </inkml:definitions>
  <inkml:trace contextRef="#ctx0" brushRef="#br0">231 1,'-1'3,"0"0,0 0,0-1,0 1,0 0,-1 0,1-1,-1 1,0-1,-2 4,-4 6,0 1,2 1,0 0,0 0,1 0,-4 25,-6 75,14-98,-4 24,-13 46,10-48,-6 53,1 2,-1 14,1 0,0 14,12 365,3-230,-1-104,-3 174,-3-262,-15 71,9-73,-3 75,12 294,4-203,-2 1024,20-964,24-1,-24-148,1 188,7-58,-14-167,9 30,3 26,-20-91,18 148,-14-161,8 50,10 183,-29 142,-1-145,4-154,-5 139,-8-171,-2 8,11 282,4-198,-2-152,-2 0,-6 41,-1-5,0 122,1 2,-7 53,12-215,-1 0,-2-1,-1 0,-12 36,8-34,2 1,2-1,-5 58,11 313,3-187,-2 926,0-1142,0-1,1 1,-1 0,1 0,0-1,0 1,0-1,1 1,0-1,2 6,0-4,0-1,0 0,0 0,1 0,0 0,10 7,-14-11,17 14,0-2,1 0,25 12,-31-18,0-2,1 1,0-2,0 0,0-1,0 0,0-1,29 1,-17-3,-5-1,-1 2,1 0,30 6,-20 0,1-2,47 1,64-7,-57-1,64 2,-128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1T10:33:23.927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1,'1119'0,"-1000"9,-19 0,-63-8,114 10,-89-4,0-4,70-4,-37-1,-77 3,0 0,0 0,30 8,-33-7,-1 0,1-1,15 0,-20-2,-1 1,1 0,0 1,-1 0,1 1,-1 0,0 0,1 1,8 4,-5 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1T10:33:31.021"/>
    </inkml:context>
    <inkml:brush xml:id="br0">
      <inkml:brushProperty name="width" value="0.4" units="cm"/>
      <inkml:brushProperty name="height" value="0.8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21,'24'11,"1"-1,31 8,-7-3,23 9,1-3,1-3,1-3,0-3,104 1,123-15,-65-1,-151 4,-5 0,1-2,85-15,39-11,-84 11,17 4,173 7,-248 5,66-10,-17 1,-72 6,46-9,-67 9,98-24,-87 18,0 1,1 2,62-4,180 12,-258-2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1T10:33:37.866"/>
    </inkml:context>
    <inkml:brush xml:id="br0">
      <inkml:brushProperty name="width" value="0.4" units="cm"/>
      <inkml:brushProperty name="height" value="0.8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1 97,'666'11,"328"-2,-650-11,-215-7,-45 1,113-9,172-6,-350 23,43 0,121-14,165-18,-282 29,574-5,-389 10,466-2,-493 19,-149-9,81 0,-106-8,73 13,-4-1,211-8,-213-7,-86 2,41 8,-39-5,34 1,119-6,106 2,-156 12,-85-7,4 6,-39-9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3T15:47:53.799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0,'143'10,"-61"-2,259 26,-77-7,131 4,186-17,-392-15,-164 2,1 2,43 10,23 3,58-7,32 4,144 6,1-20,-132-1,324 13,-511-11,239 21,186 16,-372-34,80 14,-58-6,97 0,-90-7,708 4,-571-31,-137 11,-36 5,327-36,-214 25,376-21,295 41,-518 18,-161-7,-90-9,0 3,122 29,-131-21,1-3,87 7,125-6,-256-13,466 3,-269-4,-181-1,0-2,0 0,41-13,-31 7,47-4,215 9,-166 7,-117-3,38-6,10-2,23 1,19-2,591 9,-358 2,-327 0,-1 1,22 4,-22-2,1-2,19 1,87-3,-109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3T15:47:55.870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1,'1211'0,"-1183"1,37 7,20 1,-6-1,-53-4,30 1,56-6,58 2,-31 16,-46 0,-62-11,0 0,44 1,37-7,-96-1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3T15:47:57.970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0 144,'16'-1,"0"0,0-1,0 0,25-9,59-26,5-2,-44 24,0 3,0 2,77-3,190 12,-213 3,360-1,-459 0,0 1,-1 1,1 0,27 10,-23-7,37 8,87 0,-75-9,74 15,-129-18,27 1,-31-2,1-1,-1 1,0 1,0-1,14 6,-9-2,1 0,0-1,0-1,23 2,66-3,-95-2,0 0,1 1,-1-1,0 1,1 1,-1 0,0 1,0 0,12 5,-12-3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3T15:48:09.161"/>
    </inkml:context>
    <inkml:brush xml:id="br0">
      <inkml:brushProperty name="width" value="0.4" units="cm"/>
      <inkml:brushProperty name="height" value="0.8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6103 90,'-61'-3,"-90"-15,32 1,-257-3,-4 22,118 0,-101-12,-72 2,318 9,-23 5,-140 25,-123 5,-163-36,215-2,-936 2,1269 0,1-2,0 0,0 0,0-2,-23-7,-21-15,47 19,-1 0,0 1,0 1,0 0,-1 1,0 1,-28-3,-414 7,442-1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4:42:34.478"/>
    </inkml:context>
    <inkml:brush xml:id="br0">
      <inkml:brushProperty name="width" value="0.4" units="cm"/>
      <inkml:brushProperty name="height" value="0.8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1,'55'3,"-1"2,65 14,-98-15,25 1,1-1,81-5,-44-1,1887 3,-1938-3,38-6,-37 3,35 0,764 6,-829-1,1-1,-1 2,0-1,1 1,-1-1,0 1,1 0,-1 1,0-1,0 1,0 0,5 2,-1 4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4:42:49.82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 1,'-1'91,"3"103,6-135,2 7,-9-51,0-1,2 1,0-1,0 0,2 0,-1 0,2 0,0-1,0 0,2 0,-1-1,2 1,-1-2,2 1,-1-2,2 1,20 16,-15-14,-10-7,1 0,1 0,-1-1,1 0,0 0,0-1,0 0,14 4,72 25,-84-30,-1 1,0 0,11 7,11 4,-21-9,-1-1,0 1,0 1,0-1,0 2,-1-1,-1 1,12 14,2 2,29 25,24 29,-26-30,-32-32,16 18,156 178,-164-186,115 105,-107-103,-2 2,-2 2,-1 0,23 37,17 21,-22-33,28 33,-45-58,-1 1,-2 1,-1 1,38 77,87 153,-110-204,49 60,-71-97,0 1,-2 0,13 27,-16-27,1-1,1-1,29 38,-27-40,-1 1,0 0,21 47,-24-45,13 25,2-2,3 0,1-3,42 48,-18-33,72 87,-103-115,-11-15,0 0,-2 1,0 0,9 20,53 111,-62-125,13 33,-10-21,4 7,39 64,-48-91,-2 2,11 29,-10-23,-2-6,-3-9,0 1,1-1,-1 0,2 0,6 10,-3-5,0 1,-1 0,0 0,7 25,13 26,20 36,-46-100,0 0,-1 0,1 0,-1 0,1 0,-1 0,0 0,1 0,-1 0,0 0,0 0,1 0,-1 0,0 1,0-1,0 0,0 0,-1 0,1 0,0 0,0 0,-1 0,1 1,-1-1,1 0,-1 0,1 0,-1 0,0-1,1 1,-1 0,0 0,0 0,1 0,-1-1,0 1,0 0,0-1,0 1,0-1,0 1,0-1,0 1,0-1,0 0,-1 0,1 1,-1-1,-4 1,1-1,-1 0,1 0,-1 0,1 0,-1-1,1 0,-11-3,3-1,1-1,-14-7,-22-11,-91-30,126 50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4:51:00.90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1203 0,'-8'0,"-1"1,1 0,0 1,0 0,0 0,1 1,-1 0,1 0,-1 0,1 1,-11 8,-6 6,-39 38,41-35,-206 194,133-122,53-50,-2-1,-63 45,-75 54,146-108,2 1,-53 67,83-96,-4 8,-1-1,-1 0,0 0,-1-1,0-1,-16 12,27-22,0 0,0 1,-1-1,1 0,0 0,-1 1,1-1,0 0,0 0,-1 0,1 1,0-1,-1 0,1 0,0 0,-1 0,1 0,-1 0,1 0,0 0,-1 0,1 0,0 0,-1 0,1 0,0 0,-1 0,1 0,0-1,-1 1,1 0,0 0,-1 0,1 0,0-1,-1 1,1 0,0 0,0-1,-1 1,1 0,0 0,0-1,0 1,-1 0,1-1,0 1,0 0,0-1,0 1,0 0,0-1,0 1,-1-1,1 1,0 0,0-1,0 1,1 0,-1-1,0 1,0 0,0-1,0 1,0 0,1-1,5-25,2 8,2 0,15-23,-13 22,14-29,-22 39,-1 0,3-17,-4 18,0 0,0 0,0 1,1-1,5-8,-5 9,0 1,0-1,3-12,-5 15,-8 44,-3-5,-3 0,0-1,-3 0,-22 36,36-65,-1 1,1 0,0 0,0 0,-1 9,2-9,0-1,-1 0,1 1,-1-1,0 0,0 0,-6 9,-28 32,82-71,20-18,142-66,-199 106,-1 0,0 1,1 0,-1 0,1 1,13-1,54 5,-61-2,11 3,0 1,-1 1,0 1,35 14,-39-10,-14-6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4:42:58.63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109 343,'0'34,"1"-3,-5 36,3-56,-1-1,0 0,-1 0,0-1,0 1,-1 0,-8 14,8-17,0 0,1 1,0 0,0-1,1 1,0 0,-1 10,5-50,-3-43,0 22,1-427,1 520,-3-1,-8 56,7-77,-6 22,3 1,-3 68,9-96,1 7,-1-1,-1 1,-1 0,-6 28,4-36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4:43:01.32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29 0,'0'380,"-1"-367,-1 0,0 0,-6 21,2-11,2-9,-1-2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4:43:03.77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0,'22'8,"-4"-1,19 2,56 20,-61-17,-4-1,-20-7,0-1,0 0,0-1,17 4,-20-6,1 1,-1-1,1 1,-1 1,0-1,1 1,-1 0,0 0,5 3,-1 2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4:43:06.23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642 191,'-55'1,"29"0,-1 0,1-2,-30-5,45 3,1 0,1-1,-1 0,1 0,-1-1,1-1,-11-8,9 6,-1 0,0 1,-18-7,-28-11,33 14,-50-15,44 16,20 6,0 1,0 0,-13-1,21 4,0 0,0-1,0 1,0 0,-1-1,1 0,0 1,0-1,0 0,1-1,-1 1,-5-4,0-3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4:43:11.35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0,'0'0,"0"3,3 2,2 2,2 4,4-1,0 2,1-1,-1 0,0-1,-1 0,1-1,-2 1,1-1,2-2,-1-3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7:42:05.551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6883 494,'-26'-1,"1"-1,-1-2,1 0,-28-9,-96-37,-331-123,187 73,221 76,-2 4,0 3,-105-11,56 10,-88-9,80 17,-156 8,22 34,178-19,-413 61,392-64,-183-6,24-3,121 17,98-9,-71 2,-47-1,-241 75,173-8,82-31,86-28,3 3,-73 36,133-56,-98 50,-114 76,169-98,6-6,18-10,-39 29,16-6,-54 47,43-28,-148 152,175-175,2 2,-29 46,-37 78,72-120,-81 146,70-125,2 2,2 1,-34 115,-109 292,160-440,0 1,2 0,2 1,0 0,2 0,2 1,0 36,3 204,1-95,0-142,2 0,1 0,1 0,2 0,13 35,-3-20,2-1,46 81,-10-23,11 20,-54-107,1 0,1-1,1-1,18 18,-27-29,0 1,-1-1,1 1,-1 0,5 14,4 3,106 209,-111-217,0-1,15 18,-12-17,16 29,-1 8,56 123,-41-96,-38-70,1-1,1 0,0 0,0 0,1 0,0-1,11 11,-11-13,91 93,-81-85,0 0,1-2,1 0,24 11,198 88,-221-103,1 0,32 7,-17-6,90 27,-102-31,0-1,1-1,31 2,25 3,-25 0,-8-1,70 20,-59-9,124 34,-112-36,-43-10,1-1,-1-1,41 2,407-7,-196-1,-195 1,384-16,-319-10,-1 0,92 18,-110 7,-84-2,62-13,7-2,-76 12,0-2,68-23,-64 17,78-14,-5 7,44-4,-146 23,1-1,-1-1,0 0,16-7,57-29,-21 8,21 0,-60 24,0-2,-1-2,38-20,9-12,102-45,-38 19,-64 31,339-208,-390 230,-1-1,-1-1,0-1,-2-1,19-25,76-121,-102 147,28-44,61-92,-10 15,138-292,-196 352,-3 0,-4-3,28-161,-30 104,11-274,-38-35,1 418,0 1,-2 0,-16-60,-39-90,31 100,-12-28,-5 2,-82-144,97 205,-44-53,-6-9,53 68,-2 1,-1 2,-43-41,44 51,20 20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7:42:12.48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2 120,'-1'-21,"1"12,-1 0,1 1,1-1,2-14,-3 22,1-1,-1 0,1 0,0 0,-1 0,1 1,0-1,0 0,0 1,1-1,-1 1,0-1,0 1,1-1,-1 1,1 0,0 0,-1 0,1 0,0 0,-1 0,1 0,0 0,0 1,2-1,15-2,-1 1,1 1,-1 1,26 3,11 0,-35-3,-10 0,0 0,0 0,0 1,14 3,-21-3,0 0,1 0,-1 1,0-1,1 1,-1 0,0 0,0 0,0 0,-1 1,1-1,-1 1,1 0,-1-1,0 1,2 4,0-1,-2 0,1 0,-1 0,0 0,0 1,0-1,-1 1,1 12,-4 57,0-36,2 245,1-266,1 0,5 21,-4-20,3 33,-4-37,-1 0,6 18,-3-18,-1 0,0 18,-2-18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7:42:14.78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1 157,'0'-7,"1"1,0-1,1 1,0 0,0-1,0 1,0 0,7-10,-4 6,1 1,0 0,1 0,11-12,-13 18,-1 0,0 0,1 0,-1 0,1 0,0 1,0 0,0 0,0 0,0 1,0 0,1 0,6-1,9 1,0 1,24 2,-4 1,-18-4,-13 1,0 0,0 0,0 1,18 4,-25-4,0 0,0 0,0 1,0-1,0 1,0 0,0 0,-1 0,1 0,-1 0,1 0,-1 1,0-1,0 1,0 0,0-1,0 1,2 5,1 5,0 0,0 0,-2 0,1 0,-2 1,1 0,-2-1,0 25,-2 282,2-307,0-1,1 0,3 13,-2-11,3 28,-6 10,-1-38,0 0,2 0,-1 1,5 20,-1-23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7:42:17.25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1 249,'-1'-22,"1"1,3-24,-3 37,2 1,-1 0,1 0,0 0,1 0,0 1,4-8,-3 5,1 1,0 1,1-1,10-11,-12 16,0 0,0 0,0 0,0 0,0 1,0 0,1 0,0 0,-1 0,8-1,16-3,0 1,-1 1,1 2,0 0,43 4,-66-1,-1 1,0-1,1 0,-1 1,0 0,0 0,0 0,0 1,-1-1,1 1,0 0,-1 0,0 0,4 5,5 7,20 30,-31-44,6 11,-1 0,0 1,-1 0,0 0,-1 0,0 1,-1 0,3 25,-4 8,-3 61,-2-30,3-30,1 55,15-24,-15-76,-1 0,0 0,1 0,-1 0,1 0,0-1,0 1,0 0,1 0,-1-1,1 1,3 4,-3-5,0-1,0 1,0-1,0 1,0-1,1 0,-1 0,0 0,1 0,-1 0,1-1,-1 1,1-1,0 0,3 1,31-1,-20-1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7:42:21.76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628 78,'-6'-1,"0"0,0-1,0 1,-1-1,2 0,-1-1,0 1,0-1,-9-7,7 5,-1 1,-17-8,17 9,-8-3,-1 1,1 0,-1 2,1 0,-21-1,6 4,-88 2,115-1,0-1,1 2,-1-1,0 0,1 1,-1 0,0 0,1 0,0 1,0 0,0 0,0 0,0 0,-5 6,-3 4,2 1,-17 27,14-22,10-13,1-1,-1 1,1 0,0 0,0 0,1 0,-2 7,2-6,0 0,-1 1,0-1,-5 9,2-5,1 0,0 0,0 1,1-1,1 1,-2 19,0-10,-10 37,-2 1,14-48,1 1,-1 0,2-1,0 1,0 0,4 19,-3-25,0-1,1 1,-1 0,1-1,1 1,-1-1,1 0,0 0,0 0,1 0,-1-1,1 1,0-1,0 0,7 5,-2-2,0-1,1 0,0 0,1-1,-1 0,1 0,0-2,0 1,0-1,1-1,-1 0,0-1,1 0,15 0,-24-2,9 1,1 0,0-1,16-4,-24 4,-1 0,1-1,-1 0,0 0,0 0,0 0,0-1,0 0,0 0,-1 0,1 0,4-6,6-6,-1-2,17-28,-26 38,0-1,-1 1,0-1,0 0,-1 0,0 0,0 0,-1 0,1-14,-1 7,1 1,0 0,1-1,1 1,0 1,7-15,-5 11,0 0,-1 0,4-25,12-132,-3 88,-20 115,3 36,0-14,-1 215,1-258,0 0,0-1,0 1,1-1,0 0,1 1,-1-1,8 13,3 1,20 28,-29-42,1-1,0 0,0-1,1 1,0-1,0 0,0 0,0-1,1 0,-1 0,1 0,0-1,0 0,1-1,-1 1,1-1,-1-1,1 1,-1-1,1-1,14 0,-7 0,-5 1,1-1,19-3,-27 2,0 0,0 1,0-1,-1 0,1 0,0-1,-1 1,1 0,0-1,-1 0,0 1,1-1,-1 0,4-5,21-29,-19 23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4:50:44.74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1793 1,'-140'-1,"-156"3,147 11,-2 0,-168 2,122-2,135-6,-34 0,-24 1,-9-1,7-8,110 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7:42:25.25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0 118,'0'-1,"1"-1,-1 0,0 0,1 0,0 1,-1-1,1 0,0 1,0-1,0 0,0 1,0-1,0 1,0 0,0-1,1 1,-1 0,0 0,4-2,3-2,0 0,14-6,-11 6,28-18,-33 19,0 0,0 0,0 0,1 1,0 0,-1 0,1 1,0 0,0 0,9-1,-13 3,12-2,0 2,0-1,0 2,20 3,-32-4,1 1,-1 0,0 0,1 0,-1 0,0 1,1-1,-1 1,0 0,0 0,0 0,-1 0,1 0,0 1,-1-1,0 1,1 0,-1 0,0 0,-1 0,1 0,0 0,2 7,3 17,-1 0,-1 1,3 49,-8 87,-2-69,3-28,-3 75,2-138,0-1,-1 1,0-1,0 1,0-1,0 1,0-1,-1 0,1 0,-1 1,0-1,0 0,0-1,-1 1,-2 3,0-2,1-1,-1 1,1-1,-1-1,0 1,0-1,-1 0,1 0,-6 2,-9 0,-1-1,0-1,0 0,-24-2,45 0,-15 0,5 0,1 0,-1 0,1-1,-12-3,19 4,0-1,0 1,0-1,0 0,0 0,0 0,0 0,0 0,0 0,1 0,-1-1,0 1,1-1,-1 1,1-1,0 0,0 0,-1 1,1-1,0 0,0 0,1 0,-2-4,0-3,1 0,0 0,1-17,0 9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7:42:29.50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419 74,'-18'-2,"-1"0,1-1,0-1,0-1,1 0,-34-16,-25-7,74 27,-1 0,1 1,0-1,-1 1,1 0,0-1,-1 1,1 0,-1 0,1 1,0-1,-1 0,1 1,0-1,-1 1,1 0,0 0,0 0,0 0,0 0,0 0,0 1,0-1,0 1,0-1,1 1,-1 0,-2 3,-2 5,1-1,0 1,0 0,1 0,-3 13,-11 22,16-41,-3 6,0 0,0 0,1 1,-3 11,-10 32,12-40,0 0,1 1,1 0,-3 23,5 149,3-89,-2-95,0 0,0 1,0-1,1 0,-1 0,1 0,0 1,0-1,0 0,0 0,1 0,-1-1,1 1,0 0,4 4,-2-3,0 0,1-1,0 1,-1-1,2 0,-1 0,0-1,7 3,14 4,-19-7,-1 0,0 0,1 1,-1-1,0 2,9 5,-6-2,1-1,-1 0,1 0,1-1,-1-1,1 0,0 0,0-1,0 0,0-1,0 0,0-1,1 0,14-2,-20 1,6 0,0 0,0-1,21-4,-29 4,0 0,-1-1,1 1,0-1,0 0,-1 0,1 0,-1-1,0 1,0-1,0 0,0 1,0-2,0 1,2-3,-3 2,10-12,-2-1,16-32,-24 45,-1 0,1-1,0 0,-1 1,0-1,0 0,-1 1,1-1,-1 0,0 0,0 0,-1 1,0-1,1 0,-2 0,1 1,-2-6,1 8,1-1,-1 1,0-1,0 1,0 0,0 0,0 0,0 0,-5-3,1 1,-3-3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7:48:52.558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1,'1547'0,"-1540"0,0 1,0 0,0 1,-1 0,1 0,0 1,-1-1,1 1,5 4,20 8,-24-12,75 28,-72-27,-1 0,15 8,8 4,4 0,-27-11,0-1,0 0,0 0,1-1,-1 0,1-1,11 1,34-2,-39-2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7:48:57.713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0 173,'214'-1,"245"3,-195 25,-2 20,33 5,-235-46,62-2,9 0,-96-1,5-1,0 2,-1 2,56 15,-65-14,0 0,37 1,-41-5,59 4,104-6,-95-2,226-14,-21-10,-259 20,1-1,43-13,24-4,-1 7,126-24,-39 9,-26 5,54-15,31-8,-111 25,176-9,-164 20,501-2,-428 17,-174-1,81 12,-101-8,0 2,-1 2,50 19,79 35,-95-43,0-2,2-4,0-2,71 2,279-8,-296-7,2257-1,-1278 3,-945 9,-15-1,-84-5,75 14,-54-5,14 1,97 11,417-3,-600-22,9 0,1 0,21-4,-31 3,0-1,-1 1,1-1,0 0,-1-1,1 0,-1 0,0 0,7-5,9-7,0 1,1 2,0 0,1 1,0 1,1 1,0 2,0 0,1 1,27-2,33 0,141 5,-149 4,725-1,-768 2,0 1,49 12,23 2,289 3,114-20,-461 2,82 15,-83-9,85 4,498-14,-612 2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7:49:01.464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1 136,'33'0,"85"-1,165 21,131 71,-386-83,136 30,-126-32,-1-1,54 0,-54-5,0 1,41 7,127 21,-174-24,42 14,-40-10,35 6,15-7,154-6,-121-5,5 4,118-3,-190-3,0-3,59-17,-60 13,0 2,61-5,-55 12,7 0,-1-2,83-18,-110 15,0 2,1 1,-1 2,35 1,-21 0,82-14,-77 7,53 0,232-9,35 0,-268 15,14-6,13 0,-44 10,60-3,-60-13,-11 1,54-3,107-11,-151 17,88-23,50-7,-60 30,167 9,-152 5,-61-5,118 4,-208 1,0 2,0 0,27 10,27 6,-29-10,6 2,1-3,72 3,364-12,-224-3,1090 2,-1359 0,0 0,-1 0,1 0,0 0,0 0,-1 1,1-1,0 1,-1 0,1 0,-1 0,1 0,-1 0,1 1,-1-1,0 1,0 0,1-1,-1 1,2 3,5 7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7:49:03.995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7:49:06.697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0 191,'13'0,"35"0,0-1,-1-2,57-12,-17-5,149-15,209 31,-235 7,895-4,-1072-1,-1-1,1-2,52-15,8-2,104-3,-178 22,-1 0,28-9,-29 6,1 2,35-5,46 8,-75 2,-7-1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7:49:10.630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0 154,'237'-15,"-3"-19,-95 12,153-5,-145 29,38-3,-124-5,63-14,38-5,177 19,-201 8,2106-2,-2007 20,-20-1,-21-18,182 9,-281-3,207 14,-166-14,139 4,-259-11,53-1,103 13,-135-8,45-2,-59-3,0 2,1 0,-1 2,0 0,29 9,-35-6,1-1,0-1,39 2,63-6,-79-1,1 1,45 7,-1 8,149 17,14-6,179 9,244-34,-317-3,-143-12,-81 2,702-1,-589 14,25 9,-101-3,-123-3,-1 2,68 17,-48-8,-16-8,-1-2,1-2,68-5,-21 0,743 2,-838-1,0 1,0 0,-1 0,1 0,0 1,0-1,0 0,0 1,-1-1,1 1,3 1,-5-2,0 0,0 1,0-1,0 0,0 1,0-1,0 0,0 0,0 1,0-1,0 0,0 1,0-1,0 0,0 1,0-1,0 0,0 1,-1-1,1 0,0 0,0 1,0-1,0 0,-1 0,1 1,0-1,0 0,-1 0,1 0,0 1,0-1,-1 0,1 0,0 0,0 0,-1 0,1 1,-11 5,0-1,-15 7,-3-1,0-2,-1-1,-31 4,-372 42,323-43,-1121 93,913-84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7:49:13.723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60,'343'26,"-127"-6,646-7,-524-15,14-10,0 4,-247 9,-76-3,0-1,0-2,54-15,8-2,-2 5,2 4,113-2,2844 17,-2836 8,-21 0,708-9,-433-2,-463 1,341 11,-294-6,76 10,-100-12,1 0,33-2,-33-1,-1 1,32 5,-24 1,8 1,-1-1,70 2,-94-8,-1 0,24 6,20 1,-51-7,-1 0,1 0,13 5,-10-2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7:49:18.905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1 381,'1416'0,"-1238"-12,-94 5,3-1,92-4,1541 13,-1388-20,-16 0,-271 16,75-14,17-1,190 16,-170 4,117-12,-22 0,1095 9,-651 3,-642-5,78-13,21-2,-119 16,0-2,0-2,38-10,-6-1,1 3,80-6,-78 13,75-4,-65 12,-29 0,-1-2,66-10,-33-1,0 3,113 2,471 9,-374-3,-241-2,0-2,-1-2,56-17,-53 12,0 2,83-6,76 18,-196-2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4:50:47.50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555 0,'-4'1,"1"0,0 1,1-1,-1 0,0 1,0 0,1 0,-1 0,0 0,1 0,0 0,-3 4,-2 1,-82 68,-27 25,102-86,-28 22,35-31,0-1,0 1,0-2,-1 1,1-1,-1 0,-8 2,-53 17,43-13,-12 10,6-3,31-16,0 1,0-1,0 0,0 1,0-1,1 1,-1-1,0 1,0-1,1 1,-1 0,0-1,1 1,-1 0,0-1,1 1,-1 0,1 0,-1 0,1-1,0 1,-1 0,1 0,0 0,0 0,0 0,-1 0,1 0,0 0,0 0,0-1,0 1,1 0,-1 0,0 0,0 0,0 0,1 0,-1 0,0 0,1-1,-1 1,1 0,-1 0,1-1,0 1,0 1,5 5,0 1,0-1,14 11,-11-9,10 6,0 0,0-1,26 14,-1-1,-28-17,1-2,0 0,31 9,-26-9,38 18,0 2,-43-21,1 1,-2 1,1 1,20 15,19 25,17 13,-65-57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7:49:23.955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1 126,'1252'0,"-1235"1,-1 0,23 6,-20-3,25 1,281-3,-167-3,-127 1,297-12,53 3,-239 11,569-2,-602-10,-40 2,-46 6,356-18,-326 17,-1-2,62-14,57-6,351 2,2146 24,-2514 8,-16 1,-80-10,-11 0,-1 1,89 15,71 20,-143-21,0-4,109 6,27-18,59 1,-166 9,26 1,349-10,-222-18,-229 17,8-3,0-1,0-1,28-11,-30 10,0 1,0 2,1 0,-1 1,36 1,41-6,-93 7,16-2,1-2,39-12,-45 11,1 1,0 1,0 0,36-1,76 5,-53 2,-63-2,5 0,-1 0,0-1,27-6,-29 3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30T17:49:30.146"/>
    </inkml:context>
    <inkml:brush xml:id="br0">
      <inkml:brushProperty name="width" value="0.4" units="cm"/>
      <inkml:brushProperty name="height" value="0.8" units="cm"/>
      <inkml:brushProperty name="color" value="#D9AE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42,'13'0,"1"-2,26-5,-5 1,294-20,4 26,-137 2,1375-2,-1456 10,-19-1,-13-7,113 8,-105-2,132-6,-108-4,204 2,-294 1,40 8,-38-5,29 2,319-6,-181-1,-178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4:51:05.07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1173 0,'-4'8,"-1"-1,1 1,-9 8,-8 11,-12 29,-46 104,-11 68,-38 85,19-106,-54 116,92-189,6-12,31-46,1 2,-85 143,109-205,1 0,0 0,-7 24,-12 27,-39 59,49-83,3-7,14-36,0 0,0 0,0 0,0 0,0-1,0 1,0 0,0 0,0 0,0 0,0 0,0-1,0 1,0 0,0 0,0 0,0 0,-1 0,1 0,0-1,0 1,0 0,0 0,0 0,0 0,0 0,-1 0,1 0,0 0,0 0,0 0,0 0,0 0,-1 0,1-1,0 1,0 0,0 0,0 0,0 0,-1 0,1 1,0-1,0 0,0 0,0 0,0 0,-1 0,1 0,0 0,0 0,0 0,0 0,0 0,0 0,-1 0,1 1,0-1,0 0,0 0,0 0,0 0,0 0,-3-13,1-30,2 0,2 0,9-50,0-14,-7-155,-4 207,0 500,-1-429,-1 0,-4 19,1-7,4-23,-1 1,0-1,0 0,0 0,0 0,-1-1,-4 8,4-9,1 1,-1 0,1 0,0 1,0-1,0 0,1 1,-2 7,3-11,0-1,0 0,0 0,0 0,0 0,0 0,0 0,0 0,0 0,0 1,0-1,0 0,0 0,0 0,0 0,0 0,0 0,0 0,0 0,0 0,0 1,0-1,0 0,0 0,0 0,0 0,0 0,1 0,-1 0,0 0,0 0,0 0,0 0,0 0,0 0,0 0,0 1,0-1,1 0,-1 0,0 0,0 0,0 0,0 0,0 0,0 0,0 0,0 0,1 0,-1 0,0-1,0 1,0 0,0 0,0 0,0 0,0 0,0 0,10-6,6-8,44-54,7-6,-57 64,0 1,1 0,1 1,24-14,8-4,-27 16,33-15,-38 21,0 2,1 0,-1 0,1 1,0 0,-1 1,22 3,10-1,38-2,-70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4:51:06.93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343 0,'-2'13,"0"0,0-1,-1 1,-1-1,0 0,-11 23,1-2,-59 228,51-170,6-8,14-62,-2 1,-1-1,0 0,-12 28,1-7,2 1,2 1,-8 55,6-28,-2-2,-10 50,16-69,5-31,2-1,-4 37,7-43,-2 0,-3 14,5-22,-3 8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4:51:09.07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1,'1'10,"1"1,0-1,0 1,1-1,0 0,1 0,1 0,6 12,-3-7,-2 0,7 20,0 15,-8-26,2 1,10 25,74 166,-43-76,-40-118,5 23,-7-23,11 25,25 67,-28-74,-5-15,11 49,-16-48,0 2,2 0,15 50,-17-70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16T14:51:11.40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60 44,'-1'2,"-1"1,1 0,0 0,-1 0,1-1,-1 1,0-1,0 1,0-1,0 0,-3 3,-4 4,6-4,0 1,-1-1,2 1,-1-1,1 1,0 0,0 0,0 0,1 0,0 0,-1 6,1 12,3 38,0-16,-2-42,0 9,0 0,1-1,3 15,-3-23,0 1,0-1,1 0,0 1,0-1,0 0,1 0,-1 0,1 0,0 0,6 5,-6-6,1 2,0-2,0 1,0 0,1-1,-1 0,1 0,-1 0,1 0,0-1,9 4,-1-3,0 0,-1 0,1-1,0-1,0 0,0-1,17-2,-23 1,-1 0,1-1,-1 0,0 0,0 0,1-1,-2 0,1 0,0-1,-1 1,1-1,-1 0,0-1,0 1,-1-1,5-6,-2 2,-1-1,0 1,0-2,-1 1,-1 0,1-1,-2 0,1 0,-2 0,3-14,-2-9,-1-1,-4-35,1 10,2 57,-1 0,0-1,-1 1,1 0,0-1,-1 1,0 0,0 0,0 0,0-1,0 1,0 0,-1 1,0-1,1 0,-1 0,0 1,0-1,-1 1,1-1,-1 1,1 0,-1 0,1 0,-1 0,0 1,0-1,0 1,0 0,0-1,0 1,-1 1,1-1,0 0,0 1,-1 0,1 0,-6 0,-171 1,168-1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3EFFFC-61E9-4ADA-A908-E79F273C539A}" type="datetimeFigureOut">
              <a:rPr lang="uk-UA" smtClean="0"/>
              <a:t>07.09.2026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2479E2-5081-4CFF-84F8-0AC7C59F43C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8844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Маркетингова діяльність – це комплексна система взаємопов’язаних дій, спрямованих на дослідження ринку, створення, просування та реалізацію товарів і послуг з метою задоволення потреб споживачів та отримання прибутку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2479E2-5081-4CFF-84F8-0AC7C59F43C3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7586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b="1" dirty="0"/>
              <a:t>Організаційно-правові ознаки</a:t>
            </a:r>
            <a:endParaRPr lang="uk-UA" dirty="0"/>
          </a:p>
          <a:p>
            <a:pPr rtl="0"/>
            <a:r>
              <a:rPr lang="uk-UA" dirty="0"/>
              <a:t>Перший блок стосується формального боку діяльності. Юридичний статус означає, що компанія має офіційну реєстрацію в одній або кількох країнах, без цього міжнародна діяльність просто неможлива з правової точки зору. Правосуб'єктність, це здатність нести права та обов'язки в міжнародних відносинах, тобто укладати контракти, відповідати перед іноземними партнерами. А організаційна структура передбачає наявність спеціальних підрозділів, які займаються саме міжнародною діяльністю, це можуть бути експортні відділи, закордонні представництва тощо.</a:t>
            </a:r>
          </a:p>
          <a:p>
            <a:pPr rtl="0"/>
            <a:r>
              <a:rPr lang="uk-UA" b="1" dirty="0"/>
              <a:t>Економічні ознаки</a:t>
            </a:r>
            <a:endParaRPr lang="uk-UA" dirty="0"/>
          </a:p>
          <a:p>
            <a:pPr rtl="0"/>
            <a:r>
              <a:rPr lang="uk-UA" dirty="0"/>
              <a:t>Другий блок відповідає на питання: чи має компанія ресурси для виходу на міжнародний ринок. Фінансові ресурси, це наявність достатнього капіталу, адже вихід за кордон завжди пов'язаний із додатковими витратами: сертифікація, логістика, маркетинг. Виробничий потенціал означає спроможність виробляти продукцію, конкурентоспроможну не лише вдома, а й на зовнішніх ринках. І ринкова присутність, це вже фактична діяльність на ринках двох або більше країн, тобто підтверджений досвід.</a:t>
            </a:r>
          </a:p>
          <a:p>
            <a:pPr rtl="0"/>
            <a:r>
              <a:rPr lang="uk-UA" b="1" dirty="0"/>
              <a:t>Функціональні ознаки</a:t>
            </a:r>
            <a:endParaRPr lang="uk-UA" dirty="0"/>
          </a:p>
          <a:p>
            <a:pPr rtl="0"/>
            <a:r>
              <a:rPr lang="uk-UA" dirty="0"/>
              <a:t>Третій блок стосується того, що компанія фактично робить у міжнародному маркетингу. Маркетингові функції, це дослідження, планування та просування продукції на різних ринках. Координаційна роль, це управління діяльністю одразу в кількох країнах, узгодження стратегій між підрозділами. Адаптаційні здібності, ми вже згадували цю рису на попередніх слайдах, це вміння пристосовуватись до різних ринкових умов.</a:t>
            </a:r>
          </a:p>
          <a:p>
            <a:pPr rtl="0"/>
            <a:r>
              <a:rPr lang="uk-UA" b="1" dirty="0"/>
              <a:t>Технологічні ознаки</a:t>
            </a:r>
            <a:endParaRPr lang="uk-UA" dirty="0"/>
          </a:p>
          <a:p>
            <a:pPr rtl="0"/>
            <a:r>
              <a:rPr lang="uk-UA" dirty="0"/>
              <a:t>Останній блок показує, що сучасний міжнародний маркетинг неможливий без відповідної технологічної бази. Інноваційний потенціал, це здатність розробляти нові продукти й технології, що особливо важливо в умовах конкуренції на глобальному рівні. Інформаційні системи забезпечують сучасні засоби зв'язку та управління розподіленими командами. А логістичні можливості, це системи міжнародних поставок і дистрибуції, без яких товар просто не дійде до споживача в іншій країні.</a:t>
            </a:r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2479E2-5081-4CFF-84F8-0AC7C59F43C3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6405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Ця теза описує парадоксальну, на перший погляд, тенденцію в сучасному маркетингу: одночасно відбуваються два протилежні процеси.</a:t>
            </a:r>
          </a:p>
          <a:p>
            <a:pPr rtl="0"/>
            <a:r>
              <a:rPr lang="uk-UA" b="1" dirty="0"/>
              <a:t>Перша частина: гетерогенність внутрішнього ринку зростає</a:t>
            </a:r>
            <a:endParaRPr lang="uk-UA" dirty="0"/>
          </a:p>
          <a:p>
            <a:pPr rtl="0"/>
            <a:r>
              <a:rPr lang="uk-UA" dirty="0"/>
              <a:t>Це означає, що всередині однієї країни споживачі стають дедалі більш різними між собою. Раніше, наприклад, усі українці більш-менш дивились одні й ті самі телеканали, купували схожі товари, мали схожі смаки. Сьогодні ж один сегмент купує органічні продукти і стежить за екологією, інший орієнтується виключно на ціну, третій цікавиться </a:t>
            </a:r>
            <a:r>
              <a:rPr lang="uk-UA" dirty="0" err="1"/>
              <a:t>нішевими</a:t>
            </a:r>
            <a:r>
              <a:rPr lang="uk-UA" dirty="0"/>
              <a:t> преміум-брендами. Ринок усередині країни розпадається на багато дрібних груп зі своїми потребами.</a:t>
            </a:r>
          </a:p>
          <a:p>
            <a:pPr rtl="0"/>
            <a:r>
              <a:rPr lang="uk-UA" b="1" dirty="0"/>
              <a:t>Друга частина: гомогенність глобального ринку зростає</a:t>
            </a:r>
            <a:endParaRPr lang="uk-UA" dirty="0"/>
          </a:p>
          <a:p>
            <a:pPr rtl="0"/>
            <a:r>
              <a:rPr lang="uk-UA" dirty="0"/>
              <a:t>А тут навпаки: споживачі з різних країн, попри культурні відмінності, стають дедалі більш схожими одне на одного. Підліток у Варшаві, Стамбулі та Житомирі однаково користується </a:t>
            </a:r>
            <a:r>
              <a:rPr lang="en-US" dirty="0" err="1"/>
              <a:t>TikTok</a:t>
            </a:r>
            <a:r>
              <a:rPr lang="en-US" dirty="0"/>
              <a:t>, </a:t>
            </a:r>
            <a:r>
              <a:rPr lang="uk-UA" dirty="0"/>
              <a:t>слухає ту саму музику, носить кросівки тих самих брендів. Тобто певні глобальні сегменти (наприклад, молодь, любителі техніки, любителі кави) об'єднуються навколо схожих смаків, незалежно від кордону.</a:t>
            </a:r>
          </a:p>
          <a:p>
            <a:pPr rtl="0"/>
            <a:r>
              <a:rPr lang="uk-UA" b="1" dirty="0"/>
              <a:t>Простий приклад для студентів</a:t>
            </a:r>
            <a:endParaRPr lang="uk-UA" dirty="0"/>
          </a:p>
          <a:p>
            <a:pPr rtl="0"/>
            <a:r>
              <a:rPr lang="uk-UA" dirty="0"/>
              <a:t>Уявіть компанію </a:t>
            </a:r>
            <a:r>
              <a:rPr lang="en-US" dirty="0"/>
              <a:t>Zara. </a:t>
            </a:r>
            <a:r>
              <a:rPr lang="uk-UA" dirty="0"/>
              <a:t>Всередині України вона бачить дуже різних покупців: студента з обмеженим бюджетом, офісного працівника, любителя трендів. Це і є гетерогенність внутрішнього ринку. Але водночас </a:t>
            </a:r>
            <a:r>
              <a:rPr lang="en-US" dirty="0"/>
              <a:t>Zara </a:t>
            </a:r>
            <a:r>
              <a:rPr lang="uk-UA" dirty="0"/>
              <a:t>помічає, що покупець, який любить мінімалізм в одязі, однаково поводиться і в Києві, і в Мадриді, і в Токіо. Це і є гомогенність глобального ринку.</a:t>
            </a:r>
          </a:p>
          <a:p>
            <a:pPr rtl="0"/>
            <a:r>
              <a:rPr lang="uk-UA" b="1" dirty="0"/>
              <a:t>Чому це важливо для міжнародного маркетингу</a:t>
            </a:r>
            <a:endParaRPr lang="uk-UA" dirty="0"/>
          </a:p>
          <a:p>
            <a:pPr rtl="0"/>
            <a:r>
              <a:rPr lang="uk-UA" dirty="0"/>
              <a:t>Висновок для компанії: сегментувати ринок вже недостатньо просто за країною. Замість поділу "український споживач" проти "польський споживач", компанії дедалі частіше шукають глобальні сегменти за стилем життя, цінностями чи поведінкою, які перетинають кордони країн.</a:t>
            </a:r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2479E2-5081-4CFF-84F8-0AC7C59F43C3}" type="slidenum">
              <a:rPr lang="uk-UA" smtClean="0"/>
              <a:t>40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9503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A04EB8-377A-4AF3-8E8E-3D4E893373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49FA6E6-A168-40CE-9D4A-3C470477F7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896DBB8-7D2C-4622-9C1F-F634C9B5B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F59C-F015-4CDE-BED3-4AF679CB410E}" type="datetimeFigureOut">
              <a:rPr lang="uk-UA" smtClean="0"/>
              <a:t>07.09.2026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71668BA-5D8B-4192-A1AA-24FFC64D3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5B905B4-F848-44D2-AA1F-8CDBBE299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762E-1829-4304-85CB-926454754A9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971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DE71F9-F99B-4F13-8638-F4455101D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82E40AA-67E0-4516-9A02-FACB666F92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F4A0110-4124-4B3B-8601-F84F156AD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F59C-F015-4CDE-BED3-4AF679CB410E}" type="datetimeFigureOut">
              <a:rPr lang="uk-UA" smtClean="0"/>
              <a:t>07.09.2026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793EA0F-9B8C-4F49-85E6-85581970F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B7DBD6E-C42C-4FF0-860A-D902DEE86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762E-1829-4304-85CB-926454754A9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7732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382FD0CA-F38F-4457-9AD9-1908A59652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1BBC030-C24E-48D7-A143-B5C04CDC08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FB11F42-9DE6-4934-81D7-E2B14DFC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F59C-F015-4CDE-BED3-4AF679CB410E}" type="datetimeFigureOut">
              <a:rPr lang="uk-UA" smtClean="0"/>
              <a:t>07.09.2026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A166C5F-909C-4C9C-906B-1E68BD9D4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8F4BE35-0F29-4FB1-AAB4-928B90777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762E-1829-4304-85CB-926454754A9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787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A2630C-5D02-4A6B-A797-9EC84FFD1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104FC4A-5E98-4E01-926D-A6561666B3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B2E5FC4-F794-4CC5-AE47-A9D24CBDA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F59C-F015-4CDE-BED3-4AF679CB410E}" type="datetimeFigureOut">
              <a:rPr lang="uk-UA" smtClean="0"/>
              <a:t>07.09.2026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B0FD4BF-0D52-4A54-B4BE-D2EB04BFA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E2319-786B-4CCB-BDBA-B4B50C1AE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762E-1829-4304-85CB-926454754A9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867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C8D089-96BD-488C-9A25-D8A9B2F2D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50FCFC8-3108-4956-8768-2FE72704F3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A7AC5C9-3874-4808-81AF-51D62059F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F59C-F015-4CDE-BED3-4AF679CB410E}" type="datetimeFigureOut">
              <a:rPr lang="uk-UA" smtClean="0"/>
              <a:t>07.09.2026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9729E16-6AC3-4AEE-ACC2-308E695A9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DD3BD6C-924A-42A3-8AC4-B6C1D11B5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762E-1829-4304-85CB-926454754A9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15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86B8-F3A6-4BCF-AA88-CE287E84D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FC5277B-165E-455F-BC58-A774971A64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B0B116D-6844-45F6-9AA3-4CDE4B1B8C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13844C7-2ED2-497B-8928-EF9AA6F2F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F59C-F015-4CDE-BED3-4AF679CB410E}" type="datetimeFigureOut">
              <a:rPr lang="uk-UA" smtClean="0"/>
              <a:t>07.09.2026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29E20BA-5435-4CF3-8B45-2AC9982AB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B438FF3-AF2A-4052-928B-3CEA9D75D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762E-1829-4304-85CB-926454754A9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7777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9F608A-BBB9-45AE-9DF3-49DBADF01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725B6D6-55E2-4B4F-B974-4C3FA1833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F4B2F33-0AB0-43A4-ADAC-18F0172E41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28F7840-3198-4DAB-99CF-2D92607873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CCEFDD60-33D9-45FE-8BFC-2203E204DE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242A0BF8-7CEE-4CB9-8219-D4E7CE34B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F59C-F015-4CDE-BED3-4AF679CB410E}" type="datetimeFigureOut">
              <a:rPr lang="uk-UA" smtClean="0"/>
              <a:t>07.09.2026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67755583-358C-4239-9913-649BAC5A8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838663D6-347C-486E-BB94-CEDEEDB30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762E-1829-4304-85CB-926454754A9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6881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2DA431-F906-4BF5-A47F-563A8EF04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B55C736A-9FCB-401B-BDEE-548B949E2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F59C-F015-4CDE-BED3-4AF679CB410E}" type="datetimeFigureOut">
              <a:rPr lang="uk-UA" smtClean="0"/>
              <a:t>07.09.2026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85ECA6D-545A-4E15-92D0-36E04BBAA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8379D6B-CECC-43A1-BF1E-E27C1CA44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762E-1829-4304-85CB-926454754A9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7729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C85861E0-A21E-4D2D-84F2-DACB90A3C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F59C-F015-4CDE-BED3-4AF679CB410E}" type="datetimeFigureOut">
              <a:rPr lang="uk-UA" smtClean="0"/>
              <a:t>07.09.2026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9625E22E-36D8-4DC1-B872-058D35B42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0CAAD8D9-0CB1-445E-9538-3D68F5B84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762E-1829-4304-85CB-926454754A9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6112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074AB1-A613-4ED0-8D12-7331C9BA9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51E20A-85CB-4CD0-B84B-9F82BDD26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896CBD60-462E-427D-A10B-147C2D790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6B73886-CCD1-4F52-88AA-E9B453A76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F59C-F015-4CDE-BED3-4AF679CB410E}" type="datetimeFigureOut">
              <a:rPr lang="uk-UA" smtClean="0"/>
              <a:t>07.09.2026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D429CEF-AD9D-4A57-BD8D-4CE5B047A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9B3F150-9D30-4BCF-A2AB-419E26A96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762E-1829-4304-85CB-926454754A9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1271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5A72F0-F3A9-463B-8040-ECE22B844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AF553FC-7EA7-4B6E-AF9E-F906FF3718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D5BC8A6-E432-452A-A72F-78A6F3181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14E30CD-9282-45A4-948C-38326010C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F59C-F015-4CDE-BED3-4AF679CB410E}" type="datetimeFigureOut">
              <a:rPr lang="uk-UA" smtClean="0"/>
              <a:t>07.09.2026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1A9F4B6-0482-4853-A073-BEF285253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BB5B7BF-0CB3-4124-B946-50F380C9C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762E-1829-4304-85CB-926454754A9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556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36DEB1EB-A2CF-436A-A666-F2863F11F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2AE9D6-BE43-471C-9294-98D121AD0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8570034-6948-4A2F-8375-5187443C91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FF59C-F015-4CDE-BED3-4AF679CB410E}" type="datetimeFigureOut">
              <a:rPr lang="uk-UA" smtClean="0"/>
              <a:t>07.09.2026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AEAC2F7-D52F-4C69-B24D-23A4C05682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27BEBCD-D6E8-4C1B-938E-940ECC7BD9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A762E-1829-4304-85CB-926454754A9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717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.png"/><Relationship Id="rId18" Type="http://schemas.openxmlformats.org/officeDocument/2006/relationships/customXml" Target="../ink/ink7.xml"/><Relationship Id="rId26" Type="http://schemas.openxmlformats.org/officeDocument/2006/relationships/customXml" Target="../ink/ink11.xml"/><Relationship Id="rId3" Type="http://schemas.openxmlformats.org/officeDocument/2006/relationships/image" Target="../media/image23.png"/><Relationship Id="rId21" Type="http://schemas.openxmlformats.org/officeDocument/2006/relationships/image" Target="../media/image42.png"/><Relationship Id="rId7" Type="http://schemas.openxmlformats.org/officeDocument/2006/relationships/image" Target="../media/image35.png"/><Relationship Id="rId12" Type="http://schemas.openxmlformats.org/officeDocument/2006/relationships/customXml" Target="../ink/ink4.xml"/><Relationship Id="rId17" Type="http://schemas.openxmlformats.org/officeDocument/2006/relationships/image" Target="../media/image40.png"/><Relationship Id="rId25" Type="http://schemas.openxmlformats.org/officeDocument/2006/relationships/image" Target="../media/image44.png"/><Relationship Id="rId33" Type="http://schemas.openxmlformats.org/officeDocument/2006/relationships/image" Target="../media/image49.png"/><Relationship Id="rId2" Type="http://schemas.openxmlformats.org/officeDocument/2006/relationships/image" Target="../media/image1.png"/><Relationship Id="rId16" Type="http://schemas.openxmlformats.org/officeDocument/2006/relationships/customXml" Target="../ink/ink6.xml"/><Relationship Id="rId20" Type="http://schemas.openxmlformats.org/officeDocument/2006/relationships/customXml" Target="../ink/ink8.xml"/><Relationship Id="rId29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.xml"/><Relationship Id="rId11" Type="http://schemas.openxmlformats.org/officeDocument/2006/relationships/image" Target="../media/image37.png"/><Relationship Id="rId24" Type="http://schemas.openxmlformats.org/officeDocument/2006/relationships/customXml" Target="../ink/ink10.xml"/><Relationship Id="rId32" Type="http://schemas.openxmlformats.org/officeDocument/2006/relationships/customXml" Target="../ink/ink13.xml"/><Relationship Id="rId5" Type="http://schemas.openxmlformats.org/officeDocument/2006/relationships/image" Target="../media/image25.png"/><Relationship Id="rId15" Type="http://schemas.openxmlformats.org/officeDocument/2006/relationships/image" Target="../media/image39.png"/><Relationship Id="rId23" Type="http://schemas.openxmlformats.org/officeDocument/2006/relationships/image" Target="../media/image43.png"/><Relationship Id="rId28" Type="http://schemas.openxmlformats.org/officeDocument/2006/relationships/customXml" Target="../ink/ink12.xml"/><Relationship Id="rId10" Type="http://schemas.openxmlformats.org/officeDocument/2006/relationships/customXml" Target="../ink/ink3.xml"/><Relationship Id="rId19" Type="http://schemas.openxmlformats.org/officeDocument/2006/relationships/image" Target="../media/image41.png"/><Relationship Id="rId31" Type="http://schemas.openxmlformats.org/officeDocument/2006/relationships/image" Target="../media/image27.png"/><Relationship Id="rId4" Type="http://schemas.openxmlformats.org/officeDocument/2006/relationships/image" Target="../media/image24.png"/><Relationship Id="rId9" Type="http://schemas.openxmlformats.org/officeDocument/2006/relationships/image" Target="../media/image36.png"/><Relationship Id="rId14" Type="http://schemas.openxmlformats.org/officeDocument/2006/relationships/customXml" Target="../ink/ink5.xml"/><Relationship Id="rId22" Type="http://schemas.openxmlformats.org/officeDocument/2006/relationships/customXml" Target="../ink/ink9.xml"/><Relationship Id="rId27" Type="http://schemas.openxmlformats.org/officeDocument/2006/relationships/image" Target="../media/image45.png"/><Relationship Id="rId30" Type="http://schemas.openxmlformats.org/officeDocument/2006/relationships/image" Target="../media/image26.png"/><Relationship Id="rId8" Type="http://schemas.openxmlformats.org/officeDocument/2006/relationships/customXml" Target="../ink/ink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53.png"/><Relationship Id="rId7" Type="http://schemas.openxmlformats.org/officeDocument/2006/relationships/customXml" Target="../ink/ink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customXml" Target="../ink/ink14.xml"/><Relationship Id="rId10" Type="http://schemas.openxmlformats.org/officeDocument/2006/relationships/image" Target="../media/image67.png"/><Relationship Id="rId4" Type="http://schemas.openxmlformats.org/officeDocument/2006/relationships/image" Target="../media/image54.png"/><Relationship Id="rId9" Type="http://schemas.openxmlformats.org/officeDocument/2006/relationships/customXml" Target="../ink/ink1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55.png"/><Relationship Id="rId7" Type="http://schemas.openxmlformats.org/officeDocument/2006/relationships/customXml" Target="../ink/ink18.xml"/><Relationship Id="rId12" Type="http://schemas.openxmlformats.org/officeDocument/2006/relationships/image" Target="../media/image7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11" Type="http://schemas.openxmlformats.org/officeDocument/2006/relationships/customXml" Target="../ink/ink20.xml"/><Relationship Id="rId5" Type="http://schemas.openxmlformats.org/officeDocument/2006/relationships/customXml" Target="../ink/ink17.xml"/><Relationship Id="rId10" Type="http://schemas.openxmlformats.org/officeDocument/2006/relationships/image" Target="../media/image72.png"/><Relationship Id="rId4" Type="http://schemas.openxmlformats.org/officeDocument/2006/relationships/image" Target="../media/image56.png"/><Relationship Id="rId9" Type="http://schemas.openxmlformats.org/officeDocument/2006/relationships/customXml" Target="../ink/ink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57.png"/><Relationship Id="rId7" Type="http://schemas.openxmlformats.org/officeDocument/2006/relationships/customXml" Target="../ink/ink2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customXml" Target="../ink/ink21.xml"/><Relationship Id="rId10" Type="http://schemas.openxmlformats.org/officeDocument/2006/relationships/image" Target="../media/image78.png"/><Relationship Id="rId4" Type="http://schemas.openxmlformats.org/officeDocument/2006/relationships/image" Target="../media/image58.png"/><Relationship Id="rId9" Type="http://schemas.openxmlformats.org/officeDocument/2006/relationships/customXml" Target="../ink/ink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png"/><Relationship Id="rId4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5.xml"/><Relationship Id="rId13" Type="http://schemas.openxmlformats.org/officeDocument/2006/relationships/image" Target="../media/image850.png"/><Relationship Id="rId3" Type="http://schemas.openxmlformats.org/officeDocument/2006/relationships/image" Target="../media/image75.png"/><Relationship Id="rId7" Type="http://schemas.openxmlformats.org/officeDocument/2006/relationships/image" Target="../media/image820.png"/><Relationship Id="rId12" Type="http://schemas.openxmlformats.org/officeDocument/2006/relationships/customXml" Target="../ink/ink27.xml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4.xml"/><Relationship Id="rId11" Type="http://schemas.openxmlformats.org/officeDocument/2006/relationships/image" Target="../media/image840.png"/><Relationship Id="rId5" Type="http://schemas.openxmlformats.org/officeDocument/2006/relationships/image" Target="../media/image80.png"/><Relationship Id="rId10" Type="http://schemas.openxmlformats.org/officeDocument/2006/relationships/customXml" Target="../ink/ink26.xml"/><Relationship Id="rId4" Type="http://schemas.openxmlformats.org/officeDocument/2006/relationships/image" Target="../media/image79.png"/><Relationship Id="rId9" Type="http://schemas.openxmlformats.org/officeDocument/2006/relationships/image" Target="../media/image83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0.png"/><Relationship Id="rId13" Type="http://schemas.openxmlformats.org/officeDocument/2006/relationships/customXml" Target="../ink/ink32.xml"/><Relationship Id="rId18" Type="http://schemas.openxmlformats.org/officeDocument/2006/relationships/image" Target="../media/image990.png"/><Relationship Id="rId3" Type="http://schemas.openxmlformats.org/officeDocument/2006/relationships/image" Target="../media/image85.png"/><Relationship Id="rId7" Type="http://schemas.openxmlformats.org/officeDocument/2006/relationships/customXml" Target="../ink/ink29.xml"/><Relationship Id="rId12" Type="http://schemas.openxmlformats.org/officeDocument/2006/relationships/image" Target="../media/image960.png"/><Relationship Id="rId17" Type="http://schemas.openxmlformats.org/officeDocument/2006/relationships/customXml" Target="../ink/ink34.xml"/><Relationship Id="rId2" Type="http://schemas.openxmlformats.org/officeDocument/2006/relationships/image" Target="../media/image84.png"/><Relationship Id="rId16" Type="http://schemas.openxmlformats.org/officeDocument/2006/relationships/image" Target="../media/image9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0.png"/><Relationship Id="rId11" Type="http://schemas.openxmlformats.org/officeDocument/2006/relationships/customXml" Target="../ink/ink31.xml"/><Relationship Id="rId5" Type="http://schemas.openxmlformats.org/officeDocument/2006/relationships/customXml" Target="../ink/ink28.xml"/><Relationship Id="rId15" Type="http://schemas.openxmlformats.org/officeDocument/2006/relationships/customXml" Target="../ink/ink33.xml"/><Relationship Id="rId10" Type="http://schemas.openxmlformats.org/officeDocument/2006/relationships/image" Target="../media/image950.png"/><Relationship Id="rId4" Type="http://schemas.openxmlformats.org/officeDocument/2006/relationships/image" Target="../media/image86.png"/><Relationship Id="rId9" Type="http://schemas.openxmlformats.org/officeDocument/2006/relationships/customXml" Target="../ink/ink30.xml"/><Relationship Id="rId14" Type="http://schemas.openxmlformats.org/officeDocument/2006/relationships/image" Target="../media/image97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customXml" Target="../ink/ink37.xml"/><Relationship Id="rId18" Type="http://schemas.openxmlformats.org/officeDocument/2006/relationships/image" Target="../media/image1110.png"/><Relationship Id="rId3" Type="http://schemas.openxmlformats.org/officeDocument/2006/relationships/image" Target="../media/image88.png"/><Relationship Id="rId21" Type="http://schemas.openxmlformats.org/officeDocument/2006/relationships/customXml" Target="../ink/ink41.xml"/><Relationship Id="rId7" Type="http://schemas.openxmlformats.org/officeDocument/2006/relationships/image" Target="../media/image92.png"/><Relationship Id="rId12" Type="http://schemas.openxmlformats.org/officeDocument/2006/relationships/image" Target="../media/image1080.png"/><Relationship Id="rId17" Type="http://schemas.openxmlformats.org/officeDocument/2006/relationships/customXml" Target="../ink/ink39.xml"/><Relationship Id="rId2" Type="http://schemas.openxmlformats.org/officeDocument/2006/relationships/image" Target="../media/image87.png"/><Relationship Id="rId16" Type="http://schemas.openxmlformats.org/officeDocument/2006/relationships/image" Target="../media/image1100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customXml" Target="../ink/ink36.xml"/><Relationship Id="rId5" Type="http://schemas.openxmlformats.org/officeDocument/2006/relationships/image" Target="../media/image90.png"/><Relationship Id="rId15" Type="http://schemas.openxmlformats.org/officeDocument/2006/relationships/customXml" Target="../ink/ink38.xml"/><Relationship Id="rId10" Type="http://schemas.openxmlformats.org/officeDocument/2006/relationships/image" Target="../media/image1070.png"/><Relationship Id="rId19" Type="http://schemas.openxmlformats.org/officeDocument/2006/relationships/customXml" Target="../ink/ink40.xml"/><Relationship Id="rId4" Type="http://schemas.openxmlformats.org/officeDocument/2006/relationships/image" Target="../media/image89.png"/><Relationship Id="rId9" Type="http://schemas.openxmlformats.org/officeDocument/2006/relationships/customXml" Target="../ink/ink35.xml"/><Relationship Id="rId14" Type="http://schemas.openxmlformats.org/officeDocument/2006/relationships/image" Target="../media/image1090.png"/><Relationship Id="rId22" Type="http://schemas.openxmlformats.org/officeDocument/2006/relationships/image" Target="../media/image11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customXml" Target="../ink/ink46.xml"/><Relationship Id="rId18" Type="http://schemas.openxmlformats.org/officeDocument/2006/relationships/image" Target="../media/image122.png"/><Relationship Id="rId3" Type="http://schemas.openxmlformats.org/officeDocument/2006/relationships/image" Target="../media/image94.png"/><Relationship Id="rId21" Type="http://schemas.openxmlformats.org/officeDocument/2006/relationships/customXml" Target="../ink/ink50.xml"/><Relationship Id="rId7" Type="http://schemas.openxmlformats.org/officeDocument/2006/relationships/customXml" Target="../ink/ink43.xml"/><Relationship Id="rId12" Type="http://schemas.openxmlformats.org/officeDocument/2006/relationships/image" Target="../media/image119.png"/><Relationship Id="rId17" Type="http://schemas.openxmlformats.org/officeDocument/2006/relationships/customXml" Target="../ink/ink48.xml"/><Relationship Id="rId2" Type="http://schemas.openxmlformats.org/officeDocument/2006/relationships/image" Target="../media/image84.png"/><Relationship Id="rId16" Type="http://schemas.openxmlformats.org/officeDocument/2006/relationships/image" Target="../media/image121.png"/><Relationship Id="rId20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11" Type="http://schemas.openxmlformats.org/officeDocument/2006/relationships/customXml" Target="../ink/ink45.xml"/><Relationship Id="rId24" Type="http://schemas.openxmlformats.org/officeDocument/2006/relationships/image" Target="../media/image125.png"/><Relationship Id="rId5" Type="http://schemas.openxmlformats.org/officeDocument/2006/relationships/customXml" Target="../ink/ink42.xml"/><Relationship Id="rId15" Type="http://schemas.openxmlformats.org/officeDocument/2006/relationships/customXml" Target="../ink/ink47.xml"/><Relationship Id="rId23" Type="http://schemas.openxmlformats.org/officeDocument/2006/relationships/customXml" Target="../ink/ink51.xml"/><Relationship Id="rId10" Type="http://schemas.openxmlformats.org/officeDocument/2006/relationships/image" Target="../media/image118.png"/><Relationship Id="rId19" Type="http://schemas.openxmlformats.org/officeDocument/2006/relationships/customXml" Target="../ink/ink49.xml"/><Relationship Id="rId4" Type="http://schemas.openxmlformats.org/officeDocument/2006/relationships/image" Target="../media/image95.png"/><Relationship Id="rId9" Type="http://schemas.openxmlformats.org/officeDocument/2006/relationships/customXml" Target="../ink/ink44.xml"/><Relationship Id="rId14" Type="http://schemas.openxmlformats.org/officeDocument/2006/relationships/image" Target="../media/image120.png"/><Relationship Id="rId22" Type="http://schemas.openxmlformats.org/officeDocument/2006/relationships/image" Target="../media/image12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245D5B45-C21B-43B0-B254-48E1A3F7DBFC}"/>
              </a:ext>
            </a:extLst>
          </p:cNvPr>
          <p:cNvSpPr txBox="1">
            <a:spLocks/>
          </p:cNvSpPr>
          <p:nvPr/>
        </p:nvSpPr>
        <p:spPr>
          <a:xfrm>
            <a:off x="3624016" y="1052735"/>
            <a:ext cx="7852173" cy="12851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uk-UA" sz="24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Лектор курсу</a:t>
            </a:r>
            <a:endParaRPr lang="en-US" sz="2400" kern="0" dirty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US" sz="24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PhD </a:t>
            </a:r>
            <a:r>
              <a:rPr lang="uk-UA" sz="24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Тетяна Завалій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uk-UA" sz="24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маркетингу</a:t>
            </a:r>
            <a:endParaRPr lang="ru-RU" sz="2400" kern="0" dirty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52AD44CA-2F5D-4C14-AECB-CDBF1D71ADC7}"/>
              </a:ext>
            </a:extLst>
          </p:cNvPr>
          <p:cNvSpPr txBox="1">
            <a:spLocks/>
          </p:cNvSpPr>
          <p:nvPr/>
        </p:nvSpPr>
        <p:spPr>
          <a:xfrm>
            <a:off x="1588827" y="2337867"/>
            <a:ext cx="9014345" cy="235722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 1</a:t>
            </a:r>
            <a:br>
              <a:rPr lang="uk-UA" sz="4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4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ВСТУП ДО МІЖНАРОДНОГО МАРКЕТИНГУ</a:t>
            </a:r>
          </a:p>
        </p:txBody>
      </p:sp>
    </p:spTree>
    <p:extLst>
      <p:ext uri="{BB962C8B-B14F-4D97-AF65-F5344CB8AC3E}">
        <p14:creationId xmlns:p14="http://schemas.microsoft.com/office/powerpoint/2010/main" val="293521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0570A683-C4BA-418B-8BBE-280C1F7E80E3}"/>
              </a:ext>
            </a:extLst>
          </p:cNvPr>
          <p:cNvSpPr txBox="1">
            <a:spLocks/>
          </p:cNvSpPr>
          <p:nvPr/>
        </p:nvSpPr>
        <p:spPr>
          <a:xfrm>
            <a:off x="1588827" y="2795067"/>
            <a:ext cx="9014345" cy="199674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uk-UA" sz="4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Еволюція концепцій та принципи міжнародного маркетингу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uk-UA" sz="4000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uk-UA" sz="4000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384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4772139-8B14-4E13-9939-75FD40536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5473" y="500209"/>
            <a:ext cx="7392432" cy="11050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487CB3-28A2-46E5-B42D-471D68833B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830" y="1891800"/>
            <a:ext cx="5530665" cy="15372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9A886F9-61A0-4091-836B-B5970D922F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1619" y="3429000"/>
            <a:ext cx="5625551" cy="158087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EC6A257-9598-4339-B422-1EE86D6D1B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8402" y="4530187"/>
            <a:ext cx="5816037" cy="158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1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804D3A-C5DB-4940-98A7-DF4ADA96A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136" y="343036"/>
            <a:ext cx="5458587" cy="10764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F0F8F80-76D9-49EF-9BE6-896E1DF6A1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398" y="1470391"/>
            <a:ext cx="5773281" cy="157375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C189500-615F-4CBA-9C64-FCF0D78A85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687" y="4604858"/>
            <a:ext cx="6735115" cy="172426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76B147B-39BA-4B5F-B82F-DFF098CF9D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2409" y="3019600"/>
            <a:ext cx="6028906" cy="158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461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8292E8-3F4F-4B42-9785-F371A2764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7793" y="708171"/>
            <a:ext cx="4039164" cy="7144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89C2A35-A332-41F0-A0A1-E350F28D3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4500" y="2366028"/>
            <a:ext cx="2952875" cy="382996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5C1E5EE-4634-41AB-82A5-50D27E6B62AF}"/>
              </a:ext>
            </a:extLst>
          </p:cNvPr>
          <p:cNvSpPr txBox="1"/>
          <p:nvPr/>
        </p:nvSpPr>
        <p:spPr>
          <a:xfrm>
            <a:off x="1282371" y="1179523"/>
            <a:ext cx="1907777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Глобальні елементи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Логотип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Корпоративний колір</a:t>
            </a:r>
            <a:b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 якості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2C26DED-6F7F-472B-852E-5BB0E039E4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622" y="2133630"/>
            <a:ext cx="2565274" cy="425429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Рукописні дані 17">
                <a:extLst>
                  <a:ext uri="{FF2B5EF4-FFF2-40B4-BE49-F238E27FC236}">
                    <a16:creationId xmlns:a16="http://schemas.microsoft.com/office/drawing/2014/main" id="{A919176F-95CC-45E3-9A40-D0C4DDE820B2}"/>
                  </a:ext>
                </a:extLst>
              </p14:cNvPr>
              <p14:cNvContentPartPr/>
              <p14:nvPr/>
            </p14:nvContentPartPr>
            <p14:xfrm>
              <a:off x="1380342" y="3895591"/>
              <a:ext cx="1770840" cy="642240"/>
            </p14:xfrm>
          </p:contentPart>
        </mc:Choice>
        <mc:Fallback xmlns="">
          <p:pic>
            <p:nvPicPr>
              <p:cNvPr id="18" name="Рукописні дані 17">
                <a:extLst>
                  <a:ext uri="{FF2B5EF4-FFF2-40B4-BE49-F238E27FC236}">
                    <a16:creationId xmlns:a16="http://schemas.microsoft.com/office/drawing/2014/main" id="{A919176F-95CC-45E3-9A40-D0C4DDE820B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62702" y="3877951"/>
                <a:ext cx="1806480" cy="67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9" name="Рукописні дані 18">
                <a:extLst>
                  <a:ext uri="{FF2B5EF4-FFF2-40B4-BE49-F238E27FC236}">
                    <a16:creationId xmlns:a16="http://schemas.microsoft.com/office/drawing/2014/main" id="{107D42BA-2498-4F0F-9273-A8D02244AFB4}"/>
                  </a:ext>
                </a:extLst>
              </p14:cNvPr>
              <p14:cNvContentPartPr/>
              <p14:nvPr/>
            </p14:nvContentPartPr>
            <p14:xfrm>
              <a:off x="1539462" y="4387711"/>
              <a:ext cx="1790640" cy="1539720"/>
            </p14:xfrm>
          </p:contentPart>
        </mc:Choice>
        <mc:Fallback xmlns="">
          <p:pic>
            <p:nvPicPr>
              <p:cNvPr id="19" name="Рукописні дані 18">
                <a:extLst>
                  <a:ext uri="{FF2B5EF4-FFF2-40B4-BE49-F238E27FC236}">
                    <a16:creationId xmlns:a16="http://schemas.microsoft.com/office/drawing/2014/main" id="{107D42BA-2498-4F0F-9273-A8D02244AFB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21462" y="4369711"/>
                <a:ext cx="1826280" cy="157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5" name="Рукописні дані 24">
                <a:extLst>
                  <a:ext uri="{FF2B5EF4-FFF2-40B4-BE49-F238E27FC236}">
                    <a16:creationId xmlns:a16="http://schemas.microsoft.com/office/drawing/2014/main" id="{3E316153-AC22-4D90-B442-8C0F75E3F192}"/>
                  </a:ext>
                </a:extLst>
              </p14:cNvPr>
              <p14:cNvContentPartPr/>
              <p14:nvPr/>
            </p14:nvContentPartPr>
            <p14:xfrm>
              <a:off x="3329022" y="4095031"/>
              <a:ext cx="433080" cy="390960"/>
            </p14:xfrm>
          </p:contentPart>
        </mc:Choice>
        <mc:Fallback xmlns="">
          <p:pic>
            <p:nvPicPr>
              <p:cNvPr id="25" name="Рукописні дані 24">
                <a:extLst>
                  <a:ext uri="{FF2B5EF4-FFF2-40B4-BE49-F238E27FC236}">
                    <a16:creationId xmlns:a16="http://schemas.microsoft.com/office/drawing/2014/main" id="{3E316153-AC22-4D90-B442-8C0F75E3F19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311382" y="4077031"/>
                <a:ext cx="468720" cy="426600"/>
              </a:xfrm>
              <a:prstGeom prst="rect">
                <a:avLst/>
              </a:prstGeom>
            </p:spPr>
          </p:pic>
        </mc:Fallback>
      </mc:AlternateContent>
      <p:grpSp>
        <p:nvGrpSpPr>
          <p:cNvPr id="39" name="Групувати 38">
            <a:extLst>
              <a:ext uri="{FF2B5EF4-FFF2-40B4-BE49-F238E27FC236}">
                <a16:creationId xmlns:a16="http://schemas.microsoft.com/office/drawing/2014/main" id="{BD0DB251-9DC7-425A-8050-1F13575ED6FD}"/>
              </a:ext>
            </a:extLst>
          </p:cNvPr>
          <p:cNvGrpSpPr/>
          <p:nvPr/>
        </p:nvGrpSpPr>
        <p:grpSpPr>
          <a:xfrm>
            <a:off x="3124902" y="3776791"/>
            <a:ext cx="1477080" cy="1147320"/>
            <a:chOff x="3124902" y="3776791"/>
            <a:chExt cx="1477080" cy="1147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0" name="Рукописні дані 19">
                  <a:extLst>
                    <a:ext uri="{FF2B5EF4-FFF2-40B4-BE49-F238E27FC236}">
                      <a16:creationId xmlns:a16="http://schemas.microsoft.com/office/drawing/2014/main" id="{2756C8F7-8F8A-4533-BF12-26F6377B9DE5}"/>
                    </a:ext>
                  </a:extLst>
                </p14:cNvPr>
                <p14:cNvContentPartPr/>
                <p14:nvPr/>
              </p14:nvContentPartPr>
              <p14:xfrm>
                <a:off x="3131382" y="4059751"/>
                <a:ext cx="645840" cy="30960"/>
              </p14:xfrm>
            </p:contentPart>
          </mc:Choice>
          <mc:Fallback xmlns="">
            <p:pic>
              <p:nvPicPr>
                <p:cNvPr id="20" name="Рукописні дані 19">
                  <a:extLst>
                    <a:ext uri="{FF2B5EF4-FFF2-40B4-BE49-F238E27FC236}">
                      <a16:creationId xmlns:a16="http://schemas.microsoft.com/office/drawing/2014/main" id="{2756C8F7-8F8A-4533-BF12-26F6377B9DE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113382" y="4041751"/>
                  <a:ext cx="68148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1" name="Рукописні дані 20">
                  <a:extLst>
                    <a:ext uri="{FF2B5EF4-FFF2-40B4-BE49-F238E27FC236}">
                      <a16:creationId xmlns:a16="http://schemas.microsoft.com/office/drawing/2014/main" id="{381BFE6B-0CE0-4480-B06F-0BAF5775EEBE}"/>
                    </a:ext>
                  </a:extLst>
                </p14:cNvPr>
                <p14:cNvContentPartPr/>
                <p14:nvPr/>
              </p14:nvContentPartPr>
              <p14:xfrm>
                <a:off x="3124902" y="3920791"/>
                <a:ext cx="245880" cy="297000"/>
              </p14:xfrm>
            </p:contentPart>
          </mc:Choice>
          <mc:Fallback xmlns="">
            <p:pic>
              <p:nvPicPr>
                <p:cNvPr id="21" name="Рукописні дані 20">
                  <a:extLst>
                    <a:ext uri="{FF2B5EF4-FFF2-40B4-BE49-F238E27FC236}">
                      <a16:creationId xmlns:a16="http://schemas.microsoft.com/office/drawing/2014/main" id="{381BFE6B-0CE0-4480-B06F-0BAF5775EEBE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106902" y="3902791"/>
                  <a:ext cx="281520" cy="33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7" name="Рукописні дані 26">
                  <a:extLst>
                    <a:ext uri="{FF2B5EF4-FFF2-40B4-BE49-F238E27FC236}">
                      <a16:creationId xmlns:a16="http://schemas.microsoft.com/office/drawing/2014/main" id="{26FEF1F2-BB26-4B7A-8EB2-C8625BF1F6BC}"/>
                    </a:ext>
                  </a:extLst>
                </p14:cNvPr>
                <p14:cNvContentPartPr/>
                <p14:nvPr/>
              </p14:nvContentPartPr>
              <p14:xfrm>
                <a:off x="3364302" y="4079911"/>
                <a:ext cx="422640" cy="844200"/>
              </p14:xfrm>
            </p:contentPart>
          </mc:Choice>
          <mc:Fallback xmlns="">
            <p:pic>
              <p:nvPicPr>
                <p:cNvPr id="27" name="Рукописні дані 26">
                  <a:extLst>
                    <a:ext uri="{FF2B5EF4-FFF2-40B4-BE49-F238E27FC236}">
                      <a16:creationId xmlns:a16="http://schemas.microsoft.com/office/drawing/2014/main" id="{26FEF1F2-BB26-4B7A-8EB2-C8625BF1F6BC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346662" y="4061911"/>
                  <a:ext cx="458280" cy="87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9" name="Рукописні дані 28">
                  <a:extLst>
                    <a:ext uri="{FF2B5EF4-FFF2-40B4-BE49-F238E27FC236}">
                      <a16:creationId xmlns:a16="http://schemas.microsoft.com/office/drawing/2014/main" id="{75512691-1F2A-41A4-B38A-C59069D592BF}"/>
                    </a:ext>
                  </a:extLst>
                </p14:cNvPr>
                <p14:cNvContentPartPr/>
                <p14:nvPr/>
              </p14:nvContentPartPr>
              <p14:xfrm>
                <a:off x="3892062" y="3776791"/>
                <a:ext cx="123480" cy="506880"/>
              </p14:xfrm>
            </p:contentPart>
          </mc:Choice>
          <mc:Fallback xmlns="">
            <p:pic>
              <p:nvPicPr>
                <p:cNvPr id="29" name="Рукописні дані 28">
                  <a:extLst>
                    <a:ext uri="{FF2B5EF4-FFF2-40B4-BE49-F238E27FC236}">
                      <a16:creationId xmlns:a16="http://schemas.microsoft.com/office/drawing/2014/main" id="{75512691-1F2A-41A4-B38A-C59069D592BF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874062" y="3758791"/>
                  <a:ext cx="159120" cy="54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1" name="Рукописні дані 30">
                  <a:extLst>
                    <a:ext uri="{FF2B5EF4-FFF2-40B4-BE49-F238E27FC236}">
                      <a16:creationId xmlns:a16="http://schemas.microsoft.com/office/drawing/2014/main" id="{C4603016-23AA-4763-B9E2-45915E7E3EB3}"/>
                    </a:ext>
                  </a:extLst>
                </p14:cNvPr>
                <p14:cNvContentPartPr/>
                <p14:nvPr/>
              </p14:nvContentPartPr>
              <p14:xfrm>
                <a:off x="4015182" y="3801631"/>
                <a:ext cx="147600" cy="443880"/>
              </p14:xfrm>
            </p:contentPart>
          </mc:Choice>
          <mc:Fallback xmlns="">
            <p:pic>
              <p:nvPicPr>
                <p:cNvPr id="31" name="Рукописні дані 30">
                  <a:extLst>
                    <a:ext uri="{FF2B5EF4-FFF2-40B4-BE49-F238E27FC236}">
                      <a16:creationId xmlns:a16="http://schemas.microsoft.com/office/drawing/2014/main" id="{C4603016-23AA-4763-B9E2-45915E7E3EB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997542" y="3783991"/>
                  <a:ext cx="183240" cy="47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32" name="Рукописні дані 31">
                  <a:extLst>
                    <a:ext uri="{FF2B5EF4-FFF2-40B4-BE49-F238E27FC236}">
                      <a16:creationId xmlns:a16="http://schemas.microsoft.com/office/drawing/2014/main" id="{FB6ABF64-762A-41FC-8905-9EA1FACB188F}"/>
                    </a:ext>
                  </a:extLst>
                </p14:cNvPr>
                <p14:cNvContentPartPr/>
                <p14:nvPr/>
              </p14:nvContentPartPr>
              <p14:xfrm>
                <a:off x="4202742" y="4104031"/>
                <a:ext cx="136800" cy="169920"/>
              </p14:xfrm>
            </p:contentPart>
          </mc:Choice>
          <mc:Fallback xmlns="">
            <p:pic>
              <p:nvPicPr>
                <p:cNvPr id="32" name="Рукописні дані 31">
                  <a:extLst>
                    <a:ext uri="{FF2B5EF4-FFF2-40B4-BE49-F238E27FC236}">
                      <a16:creationId xmlns:a16="http://schemas.microsoft.com/office/drawing/2014/main" id="{FB6ABF64-762A-41FC-8905-9EA1FACB188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184742" y="4086391"/>
                  <a:ext cx="17244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4" name="Рукописні дані 33">
                  <a:extLst>
                    <a:ext uri="{FF2B5EF4-FFF2-40B4-BE49-F238E27FC236}">
                      <a16:creationId xmlns:a16="http://schemas.microsoft.com/office/drawing/2014/main" id="{8D494D4E-3617-4BBC-ADD1-DFAA0824D5F0}"/>
                    </a:ext>
                  </a:extLst>
                </p14:cNvPr>
                <p14:cNvContentPartPr/>
                <p14:nvPr/>
              </p14:nvContentPartPr>
              <p14:xfrm>
                <a:off x="4392822" y="4104751"/>
                <a:ext cx="360" cy="188640"/>
              </p14:xfrm>
            </p:contentPart>
          </mc:Choice>
          <mc:Fallback xmlns="">
            <p:pic>
              <p:nvPicPr>
                <p:cNvPr id="34" name="Рукописні дані 33">
                  <a:extLst>
                    <a:ext uri="{FF2B5EF4-FFF2-40B4-BE49-F238E27FC236}">
                      <a16:creationId xmlns:a16="http://schemas.microsoft.com/office/drawing/2014/main" id="{8D494D4E-3617-4BBC-ADD1-DFAA0824D5F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375182" y="4086751"/>
                  <a:ext cx="3600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6" name="Рукописні дані 35">
                  <a:extLst>
                    <a:ext uri="{FF2B5EF4-FFF2-40B4-BE49-F238E27FC236}">
                      <a16:creationId xmlns:a16="http://schemas.microsoft.com/office/drawing/2014/main" id="{600C1D63-FDB6-4492-8728-15C053C8ABBA}"/>
                    </a:ext>
                  </a:extLst>
                </p14:cNvPr>
                <p14:cNvContentPartPr/>
                <p14:nvPr/>
              </p14:nvContentPartPr>
              <p14:xfrm>
                <a:off x="4413342" y="4079911"/>
                <a:ext cx="101160" cy="231120"/>
              </p14:xfrm>
            </p:contentPart>
          </mc:Choice>
          <mc:Fallback xmlns="">
            <p:pic>
              <p:nvPicPr>
                <p:cNvPr id="36" name="Рукописні дані 35">
                  <a:extLst>
                    <a:ext uri="{FF2B5EF4-FFF2-40B4-BE49-F238E27FC236}">
                      <a16:creationId xmlns:a16="http://schemas.microsoft.com/office/drawing/2014/main" id="{600C1D63-FDB6-4492-8728-15C053C8ABB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395342" y="4061911"/>
                  <a:ext cx="13680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8" name="Рукописні дані 37">
                  <a:extLst>
                    <a:ext uri="{FF2B5EF4-FFF2-40B4-BE49-F238E27FC236}">
                      <a16:creationId xmlns:a16="http://schemas.microsoft.com/office/drawing/2014/main" id="{FCC294A6-BE61-4BA4-9FD2-244E5F4D0B0D}"/>
                    </a:ext>
                  </a:extLst>
                </p14:cNvPr>
                <p14:cNvContentPartPr/>
                <p14:nvPr/>
              </p14:nvContentPartPr>
              <p14:xfrm>
                <a:off x="4601622" y="4343431"/>
                <a:ext cx="360" cy="360"/>
              </p14:xfrm>
            </p:contentPart>
          </mc:Choice>
          <mc:Fallback xmlns="">
            <p:pic>
              <p:nvPicPr>
                <p:cNvPr id="38" name="Рукописні дані 37">
                  <a:extLst>
                    <a:ext uri="{FF2B5EF4-FFF2-40B4-BE49-F238E27FC236}">
                      <a16:creationId xmlns:a16="http://schemas.microsoft.com/office/drawing/2014/main" id="{FCC294A6-BE61-4BA4-9FD2-244E5F4D0B0D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583982" y="4325431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6028D6-1B2B-4EA3-AF87-0030B5646781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350787" y="1422646"/>
            <a:ext cx="8570339" cy="93214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C5B429DB-852C-413D-85B0-8216DBFF9C4D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843429" y="2430170"/>
            <a:ext cx="2780865" cy="39339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2" name="Рукописні дані 41">
                <a:extLst>
                  <a:ext uri="{FF2B5EF4-FFF2-40B4-BE49-F238E27FC236}">
                    <a16:creationId xmlns:a16="http://schemas.microsoft.com/office/drawing/2014/main" id="{D09469AB-7991-41D5-A537-64DB80C735F0}"/>
                  </a:ext>
                </a:extLst>
              </p14:cNvPr>
              <p14:cNvContentPartPr/>
              <p14:nvPr/>
            </p14:nvContentPartPr>
            <p14:xfrm>
              <a:off x="3810274" y="3824400"/>
              <a:ext cx="854640" cy="518400"/>
            </p14:xfrm>
          </p:contentPart>
        </mc:Choice>
        <mc:Fallback xmlns="">
          <p:pic>
            <p:nvPicPr>
              <p:cNvPr id="42" name="Рукописні дані 41">
                <a:extLst>
                  <a:ext uri="{FF2B5EF4-FFF2-40B4-BE49-F238E27FC236}">
                    <a16:creationId xmlns:a16="http://schemas.microsoft.com/office/drawing/2014/main" id="{D09469AB-7991-41D5-A537-64DB80C735F0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774634" y="3752760"/>
                <a:ext cx="926280" cy="662040"/>
              </a:xfrm>
              <a:prstGeom prst="rect">
                <a:avLst/>
              </a:prstGeom>
            </p:spPr>
          </p:pic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5C81FC4B-A472-40B8-B6E7-0D92B8FF74FE}"/>
              </a:ext>
            </a:extLst>
          </p:cNvPr>
          <p:cNvSpPr txBox="1"/>
          <p:nvPr/>
        </p:nvSpPr>
        <p:spPr>
          <a:xfrm>
            <a:off x="3553096" y="4755742"/>
            <a:ext cx="989353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Тур.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ezve</a:t>
            </a:r>
          </a:p>
        </p:txBody>
      </p:sp>
    </p:spTree>
    <p:extLst>
      <p:ext uri="{BB962C8B-B14F-4D97-AF65-F5344CB8AC3E}">
        <p14:creationId xmlns:p14="http://schemas.microsoft.com/office/powerpoint/2010/main" val="2985292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5C1E5EE-4634-41AB-82A5-50D27E6B62AF}"/>
              </a:ext>
            </a:extLst>
          </p:cNvPr>
          <p:cNvSpPr txBox="1"/>
          <p:nvPr/>
        </p:nvSpPr>
        <p:spPr>
          <a:xfrm>
            <a:off x="2827020" y="1531897"/>
            <a:ext cx="6720840" cy="954107"/>
          </a:xfrm>
          <a:prstGeom prst="rect">
            <a:avLst/>
          </a:prstGeom>
          <a:solidFill>
            <a:srgbClr val="EBC8FC"/>
          </a:solidFill>
        </p:spPr>
        <p:txBody>
          <a:bodyPr wrap="square">
            <a:sp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чому не вийшов приклад глокалізації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Starbucks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Австралії?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Starbucks - Wikipedia">
            <a:extLst>
              <a:ext uri="{FF2B5EF4-FFF2-40B4-BE49-F238E27FC236}">
                <a16:creationId xmlns:a16="http://schemas.microsoft.com/office/drawing/2014/main" id="{4690FEEA-B09B-417F-9AD0-51B329A66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046" y="2980856"/>
            <a:ext cx="2448941" cy="2479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8B960E3-2627-4CE2-99F3-AD97037E46E9}"/>
              </a:ext>
            </a:extLst>
          </p:cNvPr>
          <p:cNvSpPr txBox="1"/>
          <p:nvPr/>
        </p:nvSpPr>
        <p:spPr>
          <a:xfrm>
            <a:off x="3645793" y="3623694"/>
            <a:ext cx="782405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uk-UA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09ED34-8A74-4A67-8853-C2B52BED18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6187" y="2655524"/>
            <a:ext cx="3440776" cy="328728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850A0398-9A3F-4B94-96D0-1EA259D7E4B9}"/>
              </a:ext>
            </a:extLst>
          </p:cNvPr>
          <p:cNvSpPr txBox="1"/>
          <p:nvPr/>
        </p:nvSpPr>
        <p:spPr>
          <a:xfrm>
            <a:off x="8045032" y="3623695"/>
            <a:ext cx="715083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≠</a:t>
            </a:r>
            <a:endParaRPr lang="uk-UA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Серце — Вікіпедія">
            <a:extLst>
              <a:ext uri="{FF2B5EF4-FFF2-40B4-BE49-F238E27FC236}">
                <a16:creationId xmlns:a16="http://schemas.microsoft.com/office/drawing/2014/main" id="{B024F00A-F4A5-4659-9EB5-CE0B1D007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174" y="3029909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984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00F6C4-EEE1-4337-9853-EC5681E8A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499" y="1090895"/>
            <a:ext cx="4677428" cy="64779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A290D6-D82F-4B31-A5C2-3784A990C2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8573"/>
          <a:stretch/>
        </p:blipFill>
        <p:spPr>
          <a:xfrm>
            <a:off x="1372333" y="1783950"/>
            <a:ext cx="3922333" cy="5370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ED0969-8FA8-4BE6-AC8E-463CFF99A9F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88197"/>
          <a:stretch/>
        </p:blipFill>
        <p:spPr>
          <a:xfrm>
            <a:off x="5940552" y="1675095"/>
            <a:ext cx="4219723" cy="70126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93769E6-5090-40E1-AB86-63F8F384E7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2213" y="2255665"/>
            <a:ext cx="5507693" cy="374973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E96C6AA-494A-404B-9646-966E461F7C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2333" y="2320979"/>
            <a:ext cx="4091084" cy="329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084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28F95F44-002F-46E1-BF77-E265468F8A37}"/>
              </a:ext>
            </a:extLst>
          </p:cNvPr>
          <p:cNvSpPr txBox="1">
            <a:spLocks/>
          </p:cNvSpPr>
          <p:nvPr/>
        </p:nvSpPr>
        <p:spPr>
          <a:xfrm>
            <a:off x="1588827" y="2795067"/>
            <a:ext cx="9014345" cy="199674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uk-UA" sz="4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Спільні та відмінні риси внутрішнього та міжнародного маркетингу</a:t>
            </a:r>
          </a:p>
        </p:txBody>
      </p:sp>
    </p:spTree>
    <p:extLst>
      <p:ext uri="{BB962C8B-B14F-4D97-AF65-F5344CB8AC3E}">
        <p14:creationId xmlns:p14="http://schemas.microsoft.com/office/powerpoint/2010/main" val="3028801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9CB938-508F-4182-8252-72079353F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7122" y="639378"/>
            <a:ext cx="4915586" cy="7240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1C60E1-A89B-47A4-9123-E7F0141C9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6757" y="1486066"/>
            <a:ext cx="9498485" cy="9668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443E24-044F-442C-955A-427573EDB5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8915" y="2636494"/>
            <a:ext cx="5047084" cy="326904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9964786-5383-4F20-84BE-F779ECB7DE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6456" y="2636494"/>
            <a:ext cx="4485200" cy="319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822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A69B20-0374-45C7-B4DF-07140BE934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489" b="-1"/>
          <a:stretch/>
        </p:blipFill>
        <p:spPr>
          <a:xfrm>
            <a:off x="3423605" y="927803"/>
            <a:ext cx="7810897" cy="8618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62BB343-A21A-441F-B3A0-885B01758C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993" y="1789683"/>
            <a:ext cx="6787819" cy="452242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Рукописні дані 8">
                <a:extLst>
                  <a:ext uri="{FF2B5EF4-FFF2-40B4-BE49-F238E27FC236}">
                    <a16:creationId xmlns:a16="http://schemas.microsoft.com/office/drawing/2014/main" id="{DF665A67-6D79-4496-A075-3F55A3B6B51C}"/>
                  </a:ext>
                </a:extLst>
              </p14:cNvPr>
              <p14:cNvContentPartPr/>
              <p14:nvPr/>
            </p14:nvContentPartPr>
            <p14:xfrm>
              <a:off x="10838484" y="893388"/>
              <a:ext cx="385920" cy="33840"/>
            </p14:xfrm>
          </p:contentPart>
        </mc:Choice>
        <mc:Fallback xmlns="">
          <p:pic>
            <p:nvPicPr>
              <p:cNvPr id="9" name="Рукописні дані 8">
                <a:extLst>
                  <a:ext uri="{FF2B5EF4-FFF2-40B4-BE49-F238E27FC236}">
                    <a16:creationId xmlns:a16="http://schemas.microsoft.com/office/drawing/2014/main" id="{DF665A67-6D79-4496-A075-3F55A3B6B51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820484" y="875388"/>
                <a:ext cx="421560" cy="69480"/>
              </a:xfrm>
              <a:prstGeom prst="rect">
                <a:avLst/>
              </a:prstGeom>
            </p:spPr>
          </p:pic>
        </mc:Fallback>
      </mc:AlternateContent>
      <p:grpSp>
        <p:nvGrpSpPr>
          <p:cNvPr id="12" name="Групувати 11">
            <a:extLst>
              <a:ext uri="{FF2B5EF4-FFF2-40B4-BE49-F238E27FC236}">
                <a16:creationId xmlns:a16="http://schemas.microsoft.com/office/drawing/2014/main" id="{51CFD89C-CCC2-4B3B-A688-1B34A2BE0131}"/>
              </a:ext>
            </a:extLst>
          </p:cNvPr>
          <p:cNvGrpSpPr/>
          <p:nvPr/>
        </p:nvGrpSpPr>
        <p:grpSpPr>
          <a:xfrm>
            <a:off x="10863324" y="859188"/>
            <a:ext cx="381960" cy="88560"/>
            <a:chOff x="10863324" y="859188"/>
            <a:chExt cx="381960" cy="88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0" name="Рукописні дані 9">
                  <a:extLst>
                    <a:ext uri="{FF2B5EF4-FFF2-40B4-BE49-F238E27FC236}">
                      <a16:creationId xmlns:a16="http://schemas.microsoft.com/office/drawing/2014/main" id="{1502F4D8-DC79-4950-9D6E-73F037582697}"/>
                    </a:ext>
                  </a:extLst>
                </p14:cNvPr>
                <p14:cNvContentPartPr/>
                <p14:nvPr/>
              </p14:nvContentPartPr>
              <p14:xfrm>
                <a:off x="10863324" y="859188"/>
                <a:ext cx="381960" cy="88560"/>
              </p14:xfrm>
            </p:contentPart>
          </mc:Choice>
          <mc:Fallback xmlns="">
            <p:pic>
              <p:nvPicPr>
                <p:cNvPr id="10" name="Рукописні дані 9">
                  <a:extLst>
                    <a:ext uri="{FF2B5EF4-FFF2-40B4-BE49-F238E27FC236}">
                      <a16:creationId xmlns:a16="http://schemas.microsoft.com/office/drawing/2014/main" id="{1502F4D8-DC79-4950-9D6E-73F03758269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845684" y="841548"/>
                  <a:ext cx="41760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1" name="Рукописні дані 10">
                  <a:extLst>
                    <a:ext uri="{FF2B5EF4-FFF2-40B4-BE49-F238E27FC236}">
                      <a16:creationId xmlns:a16="http://schemas.microsoft.com/office/drawing/2014/main" id="{6AFA218B-0042-429F-9F93-683AD84C2F13}"/>
                    </a:ext>
                  </a:extLst>
                </p14:cNvPr>
                <p14:cNvContentPartPr/>
                <p14:nvPr/>
              </p14:nvContentPartPr>
              <p14:xfrm>
                <a:off x="10901484" y="918588"/>
                <a:ext cx="360" cy="360"/>
              </p14:xfrm>
            </p:contentPart>
          </mc:Choice>
          <mc:Fallback xmlns="">
            <p:pic>
              <p:nvPicPr>
                <p:cNvPr id="11" name="Рукописні дані 10">
                  <a:extLst>
                    <a:ext uri="{FF2B5EF4-FFF2-40B4-BE49-F238E27FC236}">
                      <a16:creationId xmlns:a16="http://schemas.microsoft.com/office/drawing/2014/main" id="{6AFA218B-0042-429F-9F93-683AD84C2F1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883484" y="90058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82DB8F6-69DE-40E3-B3E5-E7B93EE3B9BF}"/>
              </a:ext>
            </a:extLst>
          </p:cNvPr>
          <p:cNvSpPr txBox="1"/>
          <p:nvPr/>
        </p:nvSpPr>
        <p:spPr>
          <a:xfrm>
            <a:off x="981845" y="1789683"/>
            <a:ext cx="3297547" cy="44012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b="1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 та міжнародний маркетинг </a:t>
            </a:r>
            <a:r>
              <a:rPr lang="uk-UA" sz="20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 багато спільного, незважаючи на різні масштаби діяльності. Обидва напрями базуються на єдиній концепції ринку, використовують загальні принципи та інструменти маркетингу, а також мають на меті задоволення потреб споживачів та досягнення певних комерційних цілей</a:t>
            </a:r>
            <a:endParaRPr lang="uk-UA" sz="2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963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360793-79ED-4111-B2CD-640222730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80" y="1040767"/>
            <a:ext cx="10789430" cy="8018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7C950C-1611-42D6-B5B3-FF6416B3C5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80" y="1842622"/>
            <a:ext cx="10789430" cy="436493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5" name="Рукописні дані 14">
                <a:extLst>
                  <a:ext uri="{FF2B5EF4-FFF2-40B4-BE49-F238E27FC236}">
                    <a16:creationId xmlns:a16="http://schemas.microsoft.com/office/drawing/2014/main" id="{BB57F496-31E9-4C8E-B5A4-B17AE1B5AD88}"/>
                  </a:ext>
                </a:extLst>
              </p14:cNvPr>
              <p14:cNvContentPartPr/>
              <p14:nvPr/>
            </p14:nvContentPartPr>
            <p14:xfrm>
              <a:off x="3190104" y="1041192"/>
              <a:ext cx="2863800" cy="843120"/>
            </p14:xfrm>
          </p:contentPart>
        </mc:Choice>
        <mc:Fallback xmlns="">
          <p:pic>
            <p:nvPicPr>
              <p:cNvPr id="15" name="Рукописні дані 14">
                <a:extLst>
                  <a:ext uri="{FF2B5EF4-FFF2-40B4-BE49-F238E27FC236}">
                    <a16:creationId xmlns:a16="http://schemas.microsoft.com/office/drawing/2014/main" id="{BB57F496-31E9-4C8E-B5A4-B17AE1B5AD8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54464" y="1005552"/>
                <a:ext cx="2935440" cy="91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" name="Рукописні дані 15">
                <a:extLst>
                  <a:ext uri="{FF2B5EF4-FFF2-40B4-BE49-F238E27FC236}">
                    <a16:creationId xmlns:a16="http://schemas.microsoft.com/office/drawing/2014/main" id="{8E364BFC-73E8-4042-B11D-3BE1EE30C520}"/>
                  </a:ext>
                </a:extLst>
              </p14:cNvPr>
              <p14:cNvContentPartPr/>
              <p14:nvPr/>
            </p14:nvContentPartPr>
            <p14:xfrm>
              <a:off x="3328344" y="1755432"/>
              <a:ext cx="465480" cy="4419720"/>
            </p14:xfrm>
          </p:contentPart>
        </mc:Choice>
        <mc:Fallback xmlns="">
          <p:pic>
            <p:nvPicPr>
              <p:cNvPr id="16" name="Рукописні дані 15">
                <a:extLst>
                  <a:ext uri="{FF2B5EF4-FFF2-40B4-BE49-F238E27FC236}">
                    <a16:creationId xmlns:a16="http://schemas.microsoft.com/office/drawing/2014/main" id="{8E364BFC-73E8-4042-B11D-3BE1EE30C52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92344" y="1719432"/>
                <a:ext cx="537120" cy="449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0" name="Рукописні дані 19">
                <a:extLst>
                  <a:ext uri="{FF2B5EF4-FFF2-40B4-BE49-F238E27FC236}">
                    <a16:creationId xmlns:a16="http://schemas.microsoft.com/office/drawing/2014/main" id="{DA3DA3B5-1BD0-46A4-AD5F-75A8D0F99A3F}"/>
                  </a:ext>
                </a:extLst>
              </p14:cNvPr>
              <p14:cNvContentPartPr/>
              <p14:nvPr/>
            </p14:nvContentPartPr>
            <p14:xfrm>
              <a:off x="6426144" y="1096272"/>
              <a:ext cx="2864520" cy="761040"/>
            </p14:xfrm>
          </p:contentPart>
        </mc:Choice>
        <mc:Fallback xmlns="">
          <p:pic>
            <p:nvPicPr>
              <p:cNvPr id="20" name="Рукописні дані 19">
                <a:extLst>
                  <a:ext uri="{FF2B5EF4-FFF2-40B4-BE49-F238E27FC236}">
                    <a16:creationId xmlns:a16="http://schemas.microsoft.com/office/drawing/2014/main" id="{DA3DA3B5-1BD0-46A4-AD5F-75A8D0F99A3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390504" y="1060632"/>
                <a:ext cx="2936160" cy="83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Рукописні дані 21">
                <a:extLst>
                  <a:ext uri="{FF2B5EF4-FFF2-40B4-BE49-F238E27FC236}">
                    <a16:creationId xmlns:a16="http://schemas.microsoft.com/office/drawing/2014/main" id="{3C6EEEBA-F456-4080-A5ED-C4D0D3C29CF0}"/>
                  </a:ext>
                </a:extLst>
              </p14:cNvPr>
              <p14:cNvContentPartPr/>
              <p14:nvPr/>
            </p14:nvContentPartPr>
            <p14:xfrm>
              <a:off x="7543224" y="1792152"/>
              <a:ext cx="402120" cy="4362480"/>
            </p14:xfrm>
          </p:contentPart>
        </mc:Choice>
        <mc:Fallback xmlns="">
          <p:pic>
            <p:nvPicPr>
              <p:cNvPr id="22" name="Рукописні дані 21">
                <a:extLst>
                  <a:ext uri="{FF2B5EF4-FFF2-40B4-BE49-F238E27FC236}">
                    <a16:creationId xmlns:a16="http://schemas.microsoft.com/office/drawing/2014/main" id="{3C6EEEBA-F456-4080-A5ED-C4D0D3C29CF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507224" y="1756512"/>
                <a:ext cx="473760" cy="4434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28531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44A22FDD-AE47-4395-9683-052365D9D011}"/>
              </a:ext>
            </a:extLst>
          </p:cNvPr>
          <p:cNvSpPr txBox="1">
            <a:spLocks/>
          </p:cNvSpPr>
          <p:nvPr/>
        </p:nvSpPr>
        <p:spPr>
          <a:xfrm>
            <a:off x="1733265" y="1763335"/>
            <a:ext cx="9014345" cy="333133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uk-UA" sz="34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лекції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uk-UA" sz="28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Сутність, цілі та форми міжнародного маркетингу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uk-UA" sz="28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Еволюція концепцій та принципи міжнародного маркетингу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uk-UA" sz="28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Спільні та відмінні риси внутрішнього та міжнародного маркетингу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uk-UA" sz="28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Суб’єкти міжнародного маркетингу</a:t>
            </a:r>
          </a:p>
        </p:txBody>
      </p:sp>
    </p:spTree>
    <p:extLst>
      <p:ext uri="{BB962C8B-B14F-4D97-AF65-F5344CB8AC3E}">
        <p14:creationId xmlns:p14="http://schemas.microsoft.com/office/powerpoint/2010/main" val="12552490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7E7FD8-BA45-44BC-B688-374DB41C8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729" y="1453486"/>
            <a:ext cx="2833700" cy="4148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7C6697-5801-4F26-B25F-C6AEBBA99B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4942" y="2886503"/>
            <a:ext cx="9070834" cy="2074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Рукописні дані 9">
                <a:extLst>
                  <a:ext uri="{FF2B5EF4-FFF2-40B4-BE49-F238E27FC236}">
                    <a16:creationId xmlns:a16="http://schemas.microsoft.com/office/drawing/2014/main" id="{1FD71314-1C98-450A-B669-B0AA85B1E6E9}"/>
                  </a:ext>
                </a:extLst>
              </p14:cNvPr>
              <p14:cNvContentPartPr/>
              <p14:nvPr/>
            </p14:nvContentPartPr>
            <p14:xfrm>
              <a:off x="5950257" y="3602649"/>
              <a:ext cx="781560" cy="29160"/>
            </p14:xfrm>
          </p:contentPart>
        </mc:Choice>
        <mc:Fallback xmlns="">
          <p:pic>
            <p:nvPicPr>
              <p:cNvPr id="10" name="Рукописні дані 9">
                <a:extLst>
                  <a:ext uri="{FF2B5EF4-FFF2-40B4-BE49-F238E27FC236}">
                    <a16:creationId xmlns:a16="http://schemas.microsoft.com/office/drawing/2014/main" id="{1FD71314-1C98-450A-B669-B0AA85B1E6E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878617" y="3459009"/>
                <a:ext cx="925200" cy="31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Рукописні дані 10">
                <a:extLst>
                  <a:ext uri="{FF2B5EF4-FFF2-40B4-BE49-F238E27FC236}">
                    <a16:creationId xmlns:a16="http://schemas.microsoft.com/office/drawing/2014/main" id="{2CC09C6E-4A6E-452F-8DDE-D7B92BAF3121}"/>
                  </a:ext>
                </a:extLst>
              </p14:cNvPr>
              <p14:cNvContentPartPr/>
              <p14:nvPr/>
            </p14:nvContentPartPr>
            <p14:xfrm>
              <a:off x="6960417" y="3608769"/>
              <a:ext cx="1255320" cy="64440"/>
            </p14:xfrm>
          </p:contentPart>
        </mc:Choice>
        <mc:Fallback xmlns="">
          <p:pic>
            <p:nvPicPr>
              <p:cNvPr id="11" name="Рукописні дані 10">
                <a:extLst>
                  <a:ext uri="{FF2B5EF4-FFF2-40B4-BE49-F238E27FC236}">
                    <a16:creationId xmlns:a16="http://schemas.microsoft.com/office/drawing/2014/main" id="{2CC09C6E-4A6E-452F-8DDE-D7B92BAF312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888417" y="3465129"/>
                <a:ext cx="1398960" cy="35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Рукописні дані 11">
                <a:extLst>
                  <a:ext uri="{FF2B5EF4-FFF2-40B4-BE49-F238E27FC236}">
                    <a16:creationId xmlns:a16="http://schemas.microsoft.com/office/drawing/2014/main" id="{7A28E47C-9AC4-411E-8541-83F61A133DBD}"/>
                  </a:ext>
                </a:extLst>
              </p14:cNvPr>
              <p14:cNvContentPartPr/>
              <p14:nvPr/>
            </p14:nvContentPartPr>
            <p14:xfrm>
              <a:off x="8433897" y="3574929"/>
              <a:ext cx="2593080" cy="47160"/>
            </p14:xfrm>
          </p:contentPart>
        </mc:Choice>
        <mc:Fallback xmlns="">
          <p:pic>
            <p:nvPicPr>
              <p:cNvPr id="12" name="Рукописні дані 11">
                <a:extLst>
                  <a:ext uri="{FF2B5EF4-FFF2-40B4-BE49-F238E27FC236}">
                    <a16:creationId xmlns:a16="http://schemas.microsoft.com/office/drawing/2014/main" id="{7A28E47C-9AC4-411E-8541-83F61A133DB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362257" y="3431289"/>
                <a:ext cx="2736720" cy="334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99498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Нова пошта в Німеччині">
            <a:extLst>
              <a:ext uri="{FF2B5EF4-FFF2-40B4-BE49-F238E27FC236}">
                <a16:creationId xmlns:a16="http://schemas.microsoft.com/office/drawing/2014/main" id="{34CFF895-7759-425D-AC6E-BA052957A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422" y="352775"/>
            <a:ext cx="9239942" cy="615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A315106E-FC9B-4FA9-A680-EC83A5444A5B}"/>
              </a:ext>
            </a:extLst>
          </p:cNvPr>
          <p:cNvSpPr txBox="1">
            <a:spLocks/>
          </p:cNvSpPr>
          <p:nvPr/>
        </p:nvSpPr>
        <p:spPr>
          <a:xfrm>
            <a:off x="283636" y="2983246"/>
            <a:ext cx="2292716" cy="10004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uk-UA" sz="28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Нова пошта в Європі?</a:t>
            </a:r>
            <a:endParaRPr lang="uk-UA" sz="2800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8737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28F95F44-002F-46E1-BF77-E265468F8A37}"/>
              </a:ext>
            </a:extLst>
          </p:cNvPr>
          <p:cNvSpPr txBox="1">
            <a:spLocks/>
          </p:cNvSpPr>
          <p:nvPr/>
        </p:nvSpPr>
        <p:spPr>
          <a:xfrm>
            <a:off x="1588827" y="3015642"/>
            <a:ext cx="9014345" cy="82671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uk-UA" sz="4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Суб’єкти міжнародного маркетингу</a:t>
            </a:r>
          </a:p>
        </p:txBody>
      </p:sp>
    </p:spTree>
    <p:extLst>
      <p:ext uri="{BB962C8B-B14F-4D97-AF65-F5344CB8AC3E}">
        <p14:creationId xmlns:p14="http://schemas.microsoft.com/office/powerpoint/2010/main" val="446502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37820193-A3DC-4093-902A-C9E8CF5E70B5}"/>
              </a:ext>
            </a:extLst>
          </p:cNvPr>
          <p:cNvSpPr txBox="1">
            <a:spLocks/>
          </p:cNvSpPr>
          <p:nvPr/>
        </p:nvSpPr>
        <p:spPr>
          <a:xfrm>
            <a:off x="1464125" y="1347978"/>
            <a:ext cx="9014345" cy="17132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Суб’єкти міжнародного маркетингу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4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це організації, підприємства та установи, які здійснюють маркетингову діяльність на міжнародних ринках та беруть участь у процесах міжнародного обміну товарами та послугами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0E53E055-FD94-4B5E-8A4F-3B742E1D72A5}"/>
              </a:ext>
            </a:extLst>
          </p:cNvPr>
          <p:cNvSpPr txBox="1">
            <a:spLocks/>
          </p:cNvSpPr>
          <p:nvPr/>
        </p:nvSpPr>
        <p:spPr>
          <a:xfrm>
            <a:off x="6298222" y="3593536"/>
            <a:ext cx="3534835" cy="10440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Транснаціональні корпорації</a:t>
            </a:r>
            <a:endParaRPr lang="uk-UA" sz="2800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5689A456-88B5-470B-A68C-8A756FFE23E9}"/>
              </a:ext>
            </a:extLst>
          </p:cNvPr>
          <p:cNvSpPr txBox="1">
            <a:spLocks/>
          </p:cNvSpPr>
          <p:nvPr/>
        </p:nvSpPr>
        <p:spPr>
          <a:xfrm>
            <a:off x="2358943" y="3593536"/>
            <a:ext cx="3534835" cy="6418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Глобальні компанії</a:t>
            </a:r>
            <a:endParaRPr lang="uk-UA" sz="2800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7DD1BFF1-FA13-4287-ABD9-699516AFBC86}"/>
              </a:ext>
            </a:extLst>
          </p:cNvPr>
          <p:cNvSpPr txBox="1">
            <a:spLocks/>
          </p:cNvSpPr>
          <p:nvPr/>
        </p:nvSpPr>
        <p:spPr>
          <a:xfrm>
            <a:off x="2358943" y="4637559"/>
            <a:ext cx="3534835" cy="6418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Експортери</a:t>
            </a:r>
            <a:endParaRPr lang="uk-UA" sz="2800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BF4CB262-C4B7-4689-87E8-0659657E977C}"/>
              </a:ext>
            </a:extLst>
          </p:cNvPr>
          <p:cNvSpPr txBox="1">
            <a:spLocks/>
          </p:cNvSpPr>
          <p:nvPr/>
        </p:nvSpPr>
        <p:spPr>
          <a:xfrm>
            <a:off x="6298221" y="4958478"/>
            <a:ext cx="3534835" cy="6418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Імпортери</a:t>
            </a:r>
            <a:endParaRPr lang="uk-UA" sz="2800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5362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AF8DCC6C-21BA-4DFF-8D9E-D540F8CACF25}"/>
              </a:ext>
            </a:extLst>
          </p:cNvPr>
          <p:cNvSpPr txBox="1">
            <a:spLocks/>
          </p:cNvSpPr>
          <p:nvPr/>
        </p:nvSpPr>
        <p:spPr>
          <a:xfrm>
            <a:off x="2949492" y="1949155"/>
            <a:ext cx="5887544" cy="315740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uk-UA" sz="28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Транснаціональні корпорації чи ТНК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uk-UA" sz="28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це міжнародна компанія, яка здійснює свою діяльність у багатьох країнах світу через систему філій, дочірніх підприємств та представництв</a:t>
            </a:r>
          </a:p>
        </p:txBody>
      </p:sp>
    </p:spTree>
    <p:extLst>
      <p:ext uri="{BB962C8B-B14F-4D97-AF65-F5344CB8AC3E}">
        <p14:creationId xmlns:p14="http://schemas.microsoft.com/office/powerpoint/2010/main" val="5386478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983F029C-814A-4197-985B-0EDAD6102E11}"/>
              </a:ext>
            </a:extLst>
          </p:cNvPr>
          <p:cNvSpPr txBox="1">
            <a:spLocks/>
          </p:cNvSpPr>
          <p:nvPr/>
        </p:nvSpPr>
        <p:spPr>
          <a:xfrm>
            <a:off x="1621176" y="2137586"/>
            <a:ext cx="9014345" cy="6898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36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Ознаки суб’єктів міжнародного маркетингу</a:t>
            </a:r>
          </a:p>
        </p:txBody>
      </p: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7B1DBD18-CFAC-44E0-A08F-9DBB75CB4932}"/>
              </a:ext>
            </a:extLst>
          </p:cNvPr>
          <p:cNvSpPr txBox="1">
            <a:spLocks/>
          </p:cNvSpPr>
          <p:nvPr/>
        </p:nvSpPr>
        <p:spPr>
          <a:xfrm>
            <a:off x="961670" y="3210581"/>
            <a:ext cx="5134330" cy="5598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Організаційно-правові ознаки</a:t>
            </a:r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50E4002A-01F8-45D2-971A-99CDDEE5A8A2}"/>
              </a:ext>
            </a:extLst>
          </p:cNvPr>
          <p:cNvSpPr txBox="1">
            <a:spLocks/>
          </p:cNvSpPr>
          <p:nvPr/>
        </p:nvSpPr>
        <p:spPr>
          <a:xfrm>
            <a:off x="6307503" y="3210580"/>
            <a:ext cx="5134330" cy="5598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Економічні ознаки</a:t>
            </a:r>
          </a:p>
        </p:txBody>
      </p: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87E4D30A-A2A0-428E-A0BF-4664DDCF2B23}"/>
              </a:ext>
            </a:extLst>
          </p:cNvPr>
          <p:cNvSpPr txBox="1">
            <a:spLocks/>
          </p:cNvSpPr>
          <p:nvPr/>
        </p:nvSpPr>
        <p:spPr>
          <a:xfrm>
            <a:off x="994019" y="4030608"/>
            <a:ext cx="5134330" cy="5598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Технологічні ознаки</a:t>
            </a:r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B8DE0D99-A826-4EC2-9946-9E1C409CE49A}"/>
              </a:ext>
            </a:extLst>
          </p:cNvPr>
          <p:cNvSpPr txBox="1">
            <a:spLocks/>
          </p:cNvSpPr>
          <p:nvPr/>
        </p:nvSpPr>
        <p:spPr>
          <a:xfrm>
            <a:off x="6307503" y="4030607"/>
            <a:ext cx="5134330" cy="5598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8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Функціональні ознаки</a:t>
            </a:r>
          </a:p>
        </p:txBody>
      </p:sp>
    </p:spTree>
    <p:extLst>
      <p:ext uri="{BB962C8B-B14F-4D97-AF65-F5344CB8AC3E}">
        <p14:creationId xmlns:p14="http://schemas.microsoft.com/office/powerpoint/2010/main" val="36733699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61E91A-BA5B-4CBE-863C-0879139A6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6301" y="793117"/>
            <a:ext cx="7451070" cy="527176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38171FB-82A0-4C78-8BEE-BABDCF0D28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629" y="2363534"/>
            <a:ext cx="2534004" cy="1257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8CB46DC-CEA1-451B-BD2E-63CBF1EB64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629" y="3774409"/>
            <a:ext cx="2534475" cy="1363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80604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7081D3-57FD-406B-BB40-973FB720B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0718" y="639378"/>
            <a:ext cx="7712468" cy="53197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F3EC5C9-C7F2-4B56-AE0B-59FF62538B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814" y="1549021"/>
            <a:ext cx="3043079" cy="2497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749DA21-6378-4FC6-BAE1-5F36682B62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6903" y="5039196"/>
            <a:ext cx="1284583" cy="865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Стрілка: вліво 12">
            <a:extLst>
              <a:ext uri="{FF2B5EF4-FFF2-40B4-BE49-F238E27FC236}">
                <a16:creationId xmlns:a16="http://schemas.microsoft.com/office/drawing/2014/main" id="{FB3029A7-E1F6-4B52-A7BB-8446B16973DF}"/>
              </a:ext>
            </a:extLst>
          </p:cNvPr>
          <p:cNvSpPr/>
          <p:nvPr/>
        </p:nvSpPr>
        <p:spPr>
          <a:xfrm>
            <a:off x="8215953" y="5039965"/>
            <a:ext cx="498143" cy="91915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Стрілка: вліво 13">
            <a:extLst>
              <a:ext uri="{FF2B5EF4-FFF2-40B4-BE49-F238E27FC236}">
                <a16:creationId xmlns:a16="http://schemas.microsoft.com/office/drawing/2014/main" id="{1C94D328-5759-46E6-ACAE-275D39FD1D40}"/>
              </a:ext>
            </a:extLst>
          </p:cNvPr>
          <p:cNvSpPr/>
          <p:nvPr/>
        </p:nvSpPr>
        <p:spPr>
          <a:xfrm>
            <a:off x="6528760" y="5045996"/>
            <a:ext cx="498143" cy="91915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6855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2DF83E-DE7F-48C2-A7D0-62C3CECA5C44}"/>
              </a:ext>
            </a:extLst>
          </p:cNvPr>
          <p:cNvSpPr txBox="1"/>
          <p:nvPr/>
        </p:nvSpPr>
        <p:spPr>
          <a:xfrm>
            <a:off x="2848094" y="2616352"/>
            <a:ext cx="609713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BORN GLOBAL</a:t>
            </a:r>
          </a:p>
          <a:p>
            <a:pPr algn="ctr"/>
            <a:r>
              <a:rPr lang="uk-UA" sz="3200" dirty="0">
                <a:solidFill>
                  <a:srgbClr val="0000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такий вид компаній як суб’єкти міжнародного маркетингу</a:t>
            </a:r>
            <a:endParaRPr lang="uk-UA" dirty="0">
              <a:solidFill>
                <a:srgbClr val="00002E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9B65E3-F776-40CF-9990-0A59DEC0A7AC}"/>
              </a:ext>
            </a:extLst>
          </p:cNvPr>
          <p:cNvSpPr txBox="1"/>
          <p:nvPr/>
        </p:nvSpPr>
        <p:spPr>
          <a:xfrm>
            <a:off x="2098312" y="1834974"/>
            <a:ext cx="7788638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00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Підготуйте інформацію на практичне</a:t>
            </a:r>
            <a:endParaRPr lang="uk-UA" b="1" dirty="0">
              <a:solidFill>
                <a:srgbClr val="00002E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5251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2DF83E-DE7F-48C2-A7D0-62C3CECA5C44}"/>
              </a:ext>
            </a:extLst>
          </p:cNvPr>
          <p:cNvSpPr txBox="1"/>
          <p:nvPr/>
        </p:nvSpPr>
        <p:spPr>
          <a:xfrm>
            <a:off x="2980055" y="2620546"/>
            <a:ext cx="6097136" cy="20621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00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 ринок і як зміниться </a:t>
            </a:r>
            <a:r>
              <a:rPr lang="uk-UA" sz="3200" dirty="0">
                <a:solidFill>
                  <a:srgbClr val="0000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 наведених на наступних слайдах </a:t>
            </a:r>
            <a:r>
              <a:rPr lang="uk-UA" sz="3200" b="1" dirty="0">
                <a:solidFill>
                  <a:srgbClr val="0000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регуляторних змін в ЄС?</a:t>
            </a:r>
            <a:endParaRPr lang="uk-UA" b="1" dirty="0">
              <a:solidFill>
                <a:srgbClr val="00002E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9B65E3-F776-40CF-9990-0A59DEC0A7AC}"/>
              </a:ext>
            </a:extLst>
          </p:cNvPr>
          <p:cNvSpPr txBox="1"/>
          <p:nvPr/>
        </p:nvSpPr>
        <p:spPr>
          <a:xfrm>
            <a:off x="2980055" y="1900288"/>
            <a:ext cx="609713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00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Реальна ситуація</a:t>
            </a:r>
            <a:endParaRPr lang="uk-UA" b="1" dirty="0">
              <a:solidFill>
                <a:srgbClr val="00002E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625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28F95F44-002F-46E1-BF77-E265468F8A37}"/>
              </a:ext>
            </a:extLst>
          </p:cNvPr>
          <p:cNvSpPr txBox="1">
            <a:spLocks/>
          </p:cNvSpPr>
          <p:nvPr/>
        </p:nvSpPr>
        <p:spPr>
          <a:xfrm>
            <a:off x="1588827" y="2795067"/>
            <a:ext cx="9014345" cy="126786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Сутність, цілі та форми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міжнародного маркетингу</a:t>
            </a:r>
          </a:p>
        </p:txBody>
      </p:sp>
    </p:spTree>
    <p:extLst>
      <p:ext uri="{BB962C8B-B14F-4D97-AF65-F5344CB8AC3E}">
        <p14:creationId xmlns:p14="http://schemas.microsoft.com/office/powerpoint/2010/main" val="19458739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E69848-278B-4C6B-B15E-DD35E5369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782" y="1118172"/>
            <a:ext cx="10435024" cy="51665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2DF83E-DE7F-48C2-A7D0-62C3CECA5C44}"/>
              </a:ext>
            </a:extLst>
          </p:cNvPr>
          <p:cNvSpPr txBox="1"/>
          <p:nvPr/>
        </p:nvSpPr>
        <p:spPr>
          <a:xfrm>
            <a:off x="2529859" y="1485384"/>
            <a:ext cx="6097136" cy="169277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TPO in Nail Products</a:t>
            </a:r>
          </a:p>
          <a:p>
            <a:pPr algn="l"/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1 вересня 2025 року хімічна речовина ТПО буде заборонена для використання у всіх косметичних продуктах без винятку згідно із законодавством ЄС, включаючи продукти для нігтів</a:t>
            </a:r>
            <a:endParaRPr lang="uk-UA" b="1" dirty="0">
              <a:solidFill>
                <a:srgbClr val="00002E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9218C0-012D-4EEE-91BF-92DA1B39305F}"/>
              </a:ext>
            </a:extLst>
          </p:cNvPr>
          <p:cNvSpPr txBox="1"/>
          <p:nvPr/>
        </p:nvSpPr>
        <p:spPr>
          <a:xfrm>
            <a:off x="4629150" y="226021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Date:</a:t>
            </a:r>
            <a:r>
              <a:rPr lang="en-US" sz="1400" b="0" dirty="0"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7 August 2025</a:t>
            </a:r>
          </a:p>
          <a:p>
            <a:pPr algn="l"/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Subject:</a:t>
            </a:r>
            <a:r>
              <a:rPr lang="en-US" sz="1400" b="0" dirty="0"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Prohibition of </a:t>
            </a:r>
            <a:r>
              <a:rPr lang="en-US" sz="1400" b="0" dirty="0" err="1"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Trimethylbenzoyl</a:t>
            </a:r>
            <a:r>
              <a:rPr lang="en-US" sz="1400" b="0" dirty="0"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dirty="0" err="1"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Diphenylphosphine</a:t>
            </a:r>
            <a:r>
              <a:rPr lang="en-US" sz="1400" b="0" dirty="0"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Oxide (TPO) in cosmetic products as of 1 September 2025.</a:t>
            </a:r>
          </a:p>
          <a:p>
            <a:pPr algn="l"/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Legal basis:</a:t>
            </a:r>
            <a:r>
              <a:rPr lang="en-US" sz="1400" b="0" dirty="0"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Article 15 of Regulation (EC) No 1223/2009 (Cosmetics Regulation)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4D082E-EB78-4DDC-8EAE-BA573C6B5836}"/>
              </a:ext>
            </a:extLst>
          </p:cNvPr>
          <p:cNvSpPr txBox="1"/>
          <p:nvPr/>
        </p:nvSpPr>
        <p:spPr>
          <a:xfrm>
            <a:off x="944194" y="5556948"/>
            <a:ext cx="101922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TPO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 роль УФ-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фотоініціатора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який запускає полімеризацію гель-лаку під ультрафіолетовими лампами. Він дозволяє створювати стійке, довговічне покриття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головну перевагу гелевого манікюру</a:t>
            </a:r>
          </a:p>
        </p:txBody>
      </p:sp>
    </p:spTree>
    <p:extLst>
      <p:ext uri="{BB962C8B-B14F-4D97-AF65-F5344CB8AC3E}">
        <p14:creationId xmlns:p14="http://schemas.microsoft.com/office/powerpoint/2010/main" val="19937055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88BA88-6DA5-4B32-B967-DAC1EA1AD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8480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0D2E95-9508-492A-9F45-92E95879C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756" y="190499"/>
            <a:ext cx="2859778" cy="1670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60095F-F77A-416F-BB88-86CDEC3871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2509" y="4638823"/>
            <a:ext cx="9857582" cy="1790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1ACA3F-E1E0-4696-9F82-09350F1179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2409" y="3740025"/>
            <a:ext cx="1295581" cy="733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Рукописні дані 10">
                <a:extLst>
                  <a:ext uri="{FF2B5EF4-FFF2-40B4-BE49-F238E27FC236}">
                    <a16:creationId xmlns:a16="http://schemas.microsoft.com/office/drawing/2014/main" id="{9990EBE5-1A30-4325-A4C2-1D527F2C016C}"/>
                  </a:ext>
                </a:extLst>
              </p14:cNvPr>
              <p14:cNvContentPartPr/>
              <p14:nvPr/>
            </p14:nvContentPartPr>
            <p14:xfrm>
              <a:off x="1764940" y="5207020"/>
              <a:ext cx="4590720" cy="114840"/>
            </p14:xfrm>
          </p:contentPart>
        </mc:Choice>
        <mc:Fallback xmlns="">
          <p:pic>
            <p:nvPicPr>
              <p:cNvPr id="11" name="Рукописні дані 10">
                <a:extLst>
                  <a:ext uri="{FF2B5EF4-FFF2-40B4-BE49-F238E27FC236}">
                    <a16:creationId xmlns:a16="http://schemas.microsoft.com/office/drawing/2014/main" id="{9990EBE5-1A30-4325-A4C2-1D527F2C016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93300" y="5063020"/>
                <a:ext cx="4734360" cy="40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Рукописні дані 11">
                <a:extLst>
                  <a:ext uri="{FF2B5EF4-FFF2-40B4-BE49-F238E27FC236}">
                    <a16:creationId xmlns:a16="http://schemas.microsoft.com/office/drawing/2014/main" id="{1ED7CD4A-1C53-4634-8530-554FF0D81AB5}"/>
                  </a:ext>
                </a:extLst>
              </p14:cNvPr>
              <p14:cNvContentPartPr/>
              <p14:nvPr/>
            </p14:nvContentPartPr>
            <p14:xfrm>
              <a:off x="2419060" y="4051060"/>
              <a:ext cx="838800" cy="32040"/>
            </p14:xfrm>
          </p:contentPart>
        </mc:Choice>
        <mc:Fallback xmlns="">
          <p:pic>
            <p:nvPicPr>
              <p:cNvPr id="12" name="Рукописні дані 11">
                <a:extLst>
                  <a:ext uri="{FF2B5EF4-FFF2-40B4-BE49-F238E27FC236}">
                    <a16:creationId xmlns:a16="http://schemas.microsoft.com/office/drawing/2014/main" id="{1ED7CD4A-1C53-4634-8530-554FF0D81AB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47060" y="3907420"/>
                <a:ext cx="982440" cy="31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3" name="Рукописні дані 12">
                <a:extLst>
                  <a:ext uri="{FF2B5EF4-FFF2-40B4-BE49-F238E27FC236}">
                    <a16:creationId xmlns:a16="http://schemas.microsoft.com/office/drawing/2014/main" id="{47CD493E-FB7E-473A-BC8F-CBD15BDED2AE}"/>
                  </a:ext>
                </a:extLst>
              </p14:cNvPr>
              <p14:cNvContentPartPr/>
              <p14:nvPr/>
            </p14:nvContentPartPr>
            <p14:xfrm>
              <a:off x="2368660" y="4145740"/>
              <a:ext cx="918000" cy="54360"/>
            </p14:xfrm>
          </p:contentPart>
        </mc:Choice>
        <mc:Fallback xmlns="">
          <p:pic>
            <p:nvPicPr>
              <p:cNvPr id="13" name="Рукописні дані 12">
                <a:extLst>
                  <a:ext uri="{FF2B5EF4-FFF2-40B4-BE49-F238E27FC236}">
                    <a16:creationId xmlns:a16="http://schemas.microsoft.com/office/drawing/2014/main" id="{47CD493E-FB7E-473A-BC8F-CBD15BDED2A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296660" y="4001740"/>
                <a:ext cx="1061640" cy="34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4" name="Рукописні дані 13">
                <a:extLst>
                  <a:ext uri="{FF2B5EF4-FFF2-40B4-BE49-F238E27FC236}">
                    <a16:creationId xmlns:a16="http://schemas.microsoft.com/office/drawing/2014/main" id="{FE883AE1-26E2-482A-B12B-8A91BA1D25FD}"/>
                  </a:ext>
                </a:extLst>
              </p14:cNvPr>
              <p14:cNvContentPartPr/>
              <p14:nvPr/>
            </p14:nvContentPartPr>
            <p14:xfrm>
              <a:off x="1327180" y="1663180"/>
              <a:ext cx="2197080" cy="33480"/>
            </p14:xfrm>
          </p:contentPart>
        </mc:Choice>
        <mc:Fallback xmlns="">
          <p:pic>
            <p:nvPicPr>
              <p:cNvPr id="14" name="Рукописні дані 13">
                <a:extLst>
                  <a:ext uri="{FF2B5EF4-FFF2-40B4-BE49-F238E27FC236}">
                    <a16:creationId xmlns:a16="http://schemas.microsoft.com/office/drawing/2014/main" id="{FE883AE1-26E2-482A-B12B-8A91BA1D25FD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255540" y="1519180"/>
                <a:ext cx="2340720" cy="321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954077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F872CAD-A045-46CE-9876-AF56B2B4C86C}"/>
              </a:ext>
            </a:extLst>
          </p:cNvPr>
          <p:cNvSpPr txBox="1"/>
          <p:nvPr/>
        </p:nvSpPr>
        <p:spPr>
          <a:xfrm>
            <a:off x="765207" y="1828244"/>
            <a:ext cx="8090035" cy="19236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</a:t>
            </a:r>
            <a:r>
              <a:rPr lang="uk-UA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Едварда Голла</a:t>
            </a:r>
          </a:p>
          <a:p>
            <a:pPr algn="ctr"/>
            <a:r>
              <a:rPr lang="uk-UA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 комунікації </a:t>
            </a:r>
          </a:p>
          <a:p>
            <a:pPr algn="ctr"/>
            <a:r>
              <a:rPr lang="uk-UA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інформація, яка оточує будь-яку комунікативну подію і допомагає передати значення повідомлення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C5011D-8DDE-45B0-ABA3-255851BF7A93}"/>
              </a:ext>
            </a:extLst>
          </p:cNvPr>
          <p:cNvSpPr txBox="1"/>
          <p:nvPr/>
        </p:nvSpPr>
        <p:spPr>
          <a:xfrm>
            <a:off x="813334" y="4776190"/>
            <a:ext cx="5282665" cy="63094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Висококонтекстну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57B2CB-FEB1-4543-B1A1-D7E21D003073}"/>
              </a:ext>
            </a:extLst>
          </p:cNvPr>
          <p:cNvSpPr txBox="1"/>
          <p:nvPr/>
        </p:nvSpPr>
        <p:spPr>
          <a:xfrm>
            <a:off x="6304548" y="4776190"/>
            <a:ext cx="5282665" cy="63094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Низькоконтекстну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CA14A6-4F54-4A5B-B7D2-5F07E525A2BA}"/>
              </a:ext>
            </a:extLst>
          </p:cNvPr>
          <p:cNvSpPr txBox="1"/>
          <p:nvPr/>
        </p:nvSpPr>
        <p:spPr>
          <a:xfrm>
            <a:off x="813333" y="5576408"/>
            <a:ext cx="5282665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 залежить від контексту, невербальних сигналів та підтексту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0E8EE3-F864-446F-950F-2AAEDB7CDD2E}"/>
              </a:ext>
            </a:extLst>
          </p:cNvPr>
          <p:cNvSpPr txBox="1"/>
          <p:nvPr/>
        </p:nvSpPr>
        <p:spPr>
          <a:xfrm>
            <a:off x="2967789" y="3921123"/>
            <a:ext cx="5887453" cy="4770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1976 р.</a:t>
            </a:r>
            <a:r>
              <a:rPr lang="uk-UA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 Голл розділив культуру на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373EE6-A6AE-497F-952E-030001285F6F}"/>
              </a:ext>
            </a:extLst>
          </p:cNvPr>
          <p:cNvSpPr txBox="1"/>
          <p:nvPr/>
        </p:nvSpPr>
        <p:spPr>
          <a:xfrm>
            <a:off x="6304548" y="5576407"/>
            <a:ext cx="5282665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 передається переважно прямо, через слова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102C01B-1A63-4F6D-8ABF-156B04031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9724" y="436486"/>
            <a:ext cx="2664856" cy="429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6225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3A0DD72-AF72-49CD-88A3-4311E44C6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600" y="1659455"/>
            <a:ext cx="4820521" cy="4024789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910DE0F-893A-4456-84DB-6B1F0BA5E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253" y="1659455"/>
            <a:ext cx="4560562" cy="40999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AD7052CC-949B-4A38-9DD7-2192E6250A13}"/>
              </a:ext>
            </a:extLst>
          </p:cNvPr>
          <p:cNvSpPr txBox="1"/>
          <p:nvPr/>
        </p:nvSpPr>
        <p:spPr>
          <a:xfrm>
            <a:off x="1323601" y="702333"/>
            <a:ext cx="9637214" cy="63094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Висококонтекстні чи низькоконтекстні?</a:t>
            </a:r>
          </a:p>
        </p:txBody>
      </p:sp>
    </p:spTree>
    <p:extLst>
      <p:ext uri="{BB962C8B-B14F-4D97-AF65-F5344CB8AC3E}">
        <p14:creationId xmlns:p14="http://schemas.microsoft.com/office/powerpoint/2010/main" val="2258930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424A6B-BE71-46AE-B255-7C66172BA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46" y="462012"/>
            <a:ext cx="4056213" cy="59339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1E3466-5CDA-493B-8E91-16771DE02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4443" y="2184935"/>
            <a:ext cx="7882688" cy="2898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91849F-2162-4A0A-A576-A3D6BE3DA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4685" y="462012"/>
            <a:ext cx="2212257" cy="1516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2B4362D-56F6-40C8-8603-1A65985FCE18}"/>
              </a:ext>
            </a:extLst>
          </p:cNvPr>
          <p:cNvSpPr txBox="1"/>
          <p:nvPr/>
        </p:nvSpPr>
        <p:spPr>
          <a:xfrm>
            <a:off x="5285122" y="1232033"/>
            <a:ext cx="3893420" cy="63094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Висококонтекстні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678D1D-546C-4968-AB6F-D3C2A35A5BA6}"/>
              </a:ext>
            </a:extLst>
          </p:cNvPr>
          <p:cNvSpPr txBox="1"/>
          <p:nvPr/>
        </p:nvSpPr>
        <p:spPr>
          <a:xfrm>
            <a:off x="8461612" y="5827594"/>
            <a:ext cx="1610436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Підтекст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Рукописні дані 10">
                <a:extLst>
                  <a:ext uri="{FF2B5EF4-FFF2-40B4-BE49-F238E27FC236}">
                    <a16:creationId xmlns:a16="http://schemas.microsoft.com/office/drawing/2014/main" id="{ECD83BBC-623A-478A-8AC2-228BEAD516C3}"/>
                  </a:ext>
                </a:extLst>
              </p14:cNvPr>
              <p14:cNvContentPartPr/>
              <p14:nvPr/>
            </p14:nvContentPartPr>
            <p14:xfrm>
              <a:off x="6236801" y="3937089"/>
              <a:ext cx="1308600" cy="15120"/>
            </p14:xfrm>
          </p:contentPart>
        </mc:Choice>
        <mc:Fallback xmlns="">
          <p:pic>
            <p:nvPicPr>
              <p:cNvPr id="11" name="Рукописні дані 10">
                <a:extLst>
                  <a:ext uri="{FF2B5EF4-FFF2-40B4-BE49-F238E27FC236}">
                    <a16:creationId xmlns:a16="http://schemas.microsoft.com/office/drawing/2014/main" id="{ECD83BBC-623A-478A-8AC2-228BEAD516C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64781" y="3793089"/>
                <a:ext cx="1452280" cy="30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Рукописні дані 12">
                <a:extLst>
                  <a:ext uri="{FF2B5EF4-FFF2-40B4-BE49-F238E27FC236}">
                    <a16:creationId xmlns:a16="http://schemas.microsoft.com/office/drawing/2014/main" id="{C219B38E-109C-43BB-80BE-987881D1863C}"/>
                  </a:ext>
                </a:extLst>
              </p14:cNvPr>
              <p14:cNvContentPartPr/>
              <p14:nvPr/>
            </p14:nvContentPartPr>
            <p14:xfrm>
              <a:off x="7601201" y="4148769"/>
              <a:ext cx="1083240" cy="1631160"/>
            </p14:xfrm>
          </p:contentPart>
        </mc:Choice>
        <mc:Fallback xmlns="">
          <p:pic>
            <p:nvPicPr>
              <p:cNvPr id="13" name="Рукописні дані 12">
                <a:extLst>
                  <a:ext uri="{FF2B5EF4-FFF2-40B4-BE49-F238E27FC236}">
                    <a16:creationId xmlns:a16="http://schemas.microsoft.com/office/drawing/2014/main" id="{C219B38E-109C-43BB-80BE-987881D1863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583201" y="4130769"/>
                <a:ext cx="1118880" cy="1666800"/>
              </a:xfrm>
              <a:prstGeom prst="rect">
                <a:avLst/>
              </a:prstGeom>
            </p:spPr>
          </p:pic>
        </mc:Fallback>
      </mc:AlternateContent>
      <p:grpSp>
        <p:nvGrpSpPr>
          <p:cNvPr id="25" name="Групувати 24">
            <a:extLst>
              <a:ext uri="{FF2B5EF4-FFF2-40B4-BE49-F238E27FC236}">
                <a16:creationId xmlns:a16="http://schemas.microsoft.com/office/drawing/2014/main" id="{082DB721-5A69-4ECA-AA47-2CAB31FC99B8}"/>
              </a:ext>
            </a:extLst>
          </p:cNvPr>
          <p:cNvGrpSpPr/>
          <p:nvPr/>
        </p:nvGrpSpPr>
        <p:grpSpPr>
          <a:xfrm>
            <a:off x="8510201" y="5601729"/>
            <a:ext cx="238320" cy="252360"/>
            <a:chOff x="8510201" y="5601729"/>
            <a:chExt cx="238320" cy="252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7" name="Рукописні дані 16">
                  <a:extLst>
                    <a:ext uri="{FF2B5EF4-FFF2-40B4-BE49-F238E27FC236}">
                      <a16:creationId xmlns:a16="http://schemas.microsoft.com/office/drawing/2014/main" id="{07927727-5773-4E6A-A7D6-4BB67B3943DC}"/>
                    </a:ext>
                  </a:extLst>
                </p14:cNvPr>
                <p14:cNvContentPartPr/>
                <p14:nvPr/>
              </p14:nvContentPartPr>
              <p14:xfrm>
                <a:off x="8695241" y="5601729"/>
                <a:ext cx="39960" cy="230400"/>
              </p14:xfrm>
            </p:contentPart>
          </mc:Choice>
          <mc:Fallback xmlns="">
            <p:pic>
              <p:nvPicPr>
                <p:cNvPr id="17" name="Рукописні дані 16">
                  <a:extLst>
                    <a:ext uri="{FF2B5EF4-FFF2-40B4-BE49-F238E27FC236}">
                      <a16:creationId xmlns:a16="http://schemas.microsoft.com/office/drawing/2014/main" id="{07927727-5773-4E6A-A7D6-4BB67B3943D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677241" y="5583757"/>
                  <a:ext cx="75600" cy="2659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8" name="Рукописні дані 17">
                  <a:extLst>
                    <a:ext uri="{FF2B5EF4-FFF2-40B4-BE49-F238E27FC236}">
                      <a16:creationId xmlns:a16="http://schemas.microsoft.com/office/drawing/2014/main" id="{DF385656-CBCF-426D-81CC-F4B1044E50D0}"/>
                    </a:ext>
                  </a:extLst>
                </p14:cNvPr>
                <p14:cNvContentPartPr/>
                <p14:nvPr/>
              </p14:nvContentPartPr>
              <p14:xfrm>
                <a:off x="8738081" y="5636649"/>
                <a:ext cx="10440" cy="180720"/>
              </p14:xfrm>
            </p:contentPart>
          </mc:Choice>
          <mc:Fallback xmlns="">
            <p:pic>
              <p:nvPicPr>
                <p:cNvPr id="18" name="Рукописні дані 17">
                  <a:extLst>
                    <a:ext uri="{FF2B5EF4-FFF2-40B4-BE49-F238E27FC236}">
                      <a16:creationId xmlns:a16="http://schemas.microsoft.com/office/drawing/2014/main" id="{DF385656-CBCF-426D-81CC-F4B1044E50D0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720081" y="5618685"/>
                  <a:ext cx="46080" cy="21628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0" name="Рукописні дані 19">
                  <a:extLst>
                    <a:ext uri="{FF2B5EF4-FFF2-40B4-BE49-F238E27FC236}">
                      <a16:creationId xmlns:a16="http://schemas.microsoft.com/office/drawing/2014/main" id="{73887D8A-7630-4F4B-ACC2-8C7D1C174FFE}"/>
                    </a:ext>
                  </a:extLst>
                </p14:cNvPr>
                <p14:cNvContentPartPr/>
                <p14:nvPr/>
              </p14:nvContentPartPr>
              <p14:xfrm>
                <a:off x="8563481" y="5752569"/>
                <a:ext cx="127800" cy="42480"/>
              </p14:xfrm>
            </p:contentPart>
          </mc:Choice>
          <mc:Fallback xmlns="">
            <p:pic>
              <p:nvPicPr>
                <p:cNvPr id="20" name="Рукописні дані 19">
                  <a:extLst>
                    <a:ext uri="{FF2B5EF4-FFF2-40B4-BE49-F238E27FC236}">
                      <a16:creationId xmlns:a16="http://schemas.microsoft.com/office/drawing/2014/main" id="{73887D8A-7630-4F4B-ACC2-8C7D1C174FFE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545481" y="5734569"/>
                  <a:ext cx="16344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2" name="Рукописні дані 21">
                  <a:extLst>
                    <a:ext uri="{FF2B5EF4-FFF2-40B4-BE49-F238E27FC236}">
                      <a16:creationId xmlns:a16="http://schemas.microsoft.com/office/drawing/2014/main" id="{3FB416C6-274C-44FC-9F2C-133BD6640149}"/>
                    </a:ext>
                  </a:extLst>
                </p14:cNvPr>
                <p14:cNvContentPartPr/>
                <p14:nvPr/>
              </p14:nvContentPartPr>
              <p14:xfrm>
                <a:off x="8510201" y="5759049"/>
                <a:ext cx="231120" cy="70200"/>
              </p14:xfrm>
            </p:contentPart>
          </mc:Choice>
          <mc:Fallback xmlns="">
            <p:pic>
              <p:nvPicPr>
                <p:cNvPr id="22" name="Рукописні дані 21">
                  <a:extLst>
                    <a:ext uri="{FF2B5EF4-FFF2-40B4-BE49-F238E27FC236}">
                      <a16:creationId xmlns:a16="http://schemas.microsoft.com/office/drawing/2014/main" id="{3FB416C6-274C-44FC-9F2C-133BD6640149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492201" y="5741049"/>
                  <a:ext cx="26676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4" name="Рукописні дані 23">
                  <a:extLst>
                    <a:ext uri="{FF2B5EF4-FFF2-40B4-BE49-F238E27FC236}">
                      <a16:creationId xmlns:a16="http://schemas.microsoft.com/office/drawing/2014/main" id="{5C4E0004-2B46-4224-84F2-27692B35174F}"/>
                    </a:ext>
                  </a:extLst>
                </p14:cNvPr>
                <p14:cNvContentPartPr/>
                <p14:nvPr/>
              </p14:nvContentPartPr>
              <p14:xfrm>
                <a:off x="8686241" y="5807289"/>
                <a:ext cx="48600" cy="46800"/>
              </p14:xfrm>
            </p:contentPart>
          </mc:Choice>
          <mc:Fallback xmlns="">
            <p:pic>
              <p:nvPicPr>
                <p:cNvPr id="24" name="Рукописні дані 23">
                  <a:extLst>
                    <a:ext uri="{FF2B5EF4-FFF2-40B4-BE49-F238E27FC236}">
                      <a16:creationId xmlns:a16="http://schemas.microsoft.com/office/drawing/2014/main" id="{5C4E0004-2B46-4224-84F2-27692B35174F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668241" y="5789289"/>
                  <a:ext cx="84240" cy="824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760365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2B4362D-56F6-40C8-8603-1A65985FCE18}"/>
              </a:ext>
            </a:extLst>
          </p:cNvPr>
          <p:cNvSpPr txBox="1"/>
          <p:nvPr/>
        </p:nvSpPr>
        <p:spPr>
          <a:xfrm>
            <a:off x="4149289" y="822696"/>
            <a:ext cx="3893420" cy="63094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5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Висококонтекстні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2F8219-D882-4987-85A8-A7B3E6028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4626" y="1824666"/>
            <a:ext cx="6782747" cy="4210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7BEFACF-8FCA-44DC-8AD4-78CBBAE9B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19" y="519333"/>
            <a:ext cx="2163174" cy="1869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CC00A02-2A73-4DA4-9E93-71B6C65AFF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78"/>
          <a:stretch/>
        </p:blipFill>
        <p:spPr>
          <a:xfrm>
            <a:off x="330595" y="2530552"/>
            <a:ext cx="2153297" cy="1868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561FA47-01E3-426D-891B-FDE27DD944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719" y="4540031"/>
            <a:ext cx="2153296" cy="2064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910F57E-6793-4369-A331-EF52CE198F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3065" y="3158353"/>
            <a:ext cx="2314898" cy="1543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8BA3FF98-C6F0-402B-A2D3-AA25DE499A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23065" y="4832129"/>
            <a:ext cx="2318729" cy="1555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73D4C95-78A2-4056-A565-DD182BAA3F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23065" y="1317009"/>
            <a:ext cx="2308594" cy="1710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3" name="Рукописні дані 32">
                <a:extLst>
                  <a:ext uri="{FF2B5EF4-FFF2-40B4-BE49-F238E27FC236}">
                    <a16:creationId xmlns:a16="http://schemas.microsoft.com/office/drawing/2014/main" id="{6CD16274-2A4B-4CCA-BF7B-EDD61D7508A8}"/>
                  </a:ext>
                </a:extLst>
              </p14:cNvPr>
              <p14:cNvContentPartPr/>
              <p14:nvPr/>
            </p14:nvContentPartPr>
            <p14:xfrm>
              <a:off x="9334273" y="1132329"/>
              <a:ext cx="2738520" cy="1972800"/>
            </p14:xfrm>
          </p:contentPart>
        </mc:Choice>
        <mc:Fallback xmlns="">
          <p:pic>
            <p:nvPicPr>
              <p:cNvPr id="33" name="Рукописні дані 32">
                <a:extLst>
                  <a:ext uri="{FF2B5EF4-FFF2-40B4-BE49-F238E27FC236}">
                    <a16:creationId xmlns:a16="http://schemas.microsoft.com/office/drawing/2014/main" id="{6CD16274-2A4B-4CCA-BF7B-EDD61D7508A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262633" y="988689"/>
                <a:ext cx="2882160" cy="2260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8" name="Групувати 37">
            <a:extLst>
              <a:ext uri="{FF2B5EF4-FFF2-40B4-BE49-F238E27FC236}">
                <a16:creationId xmlns:a16="http://schemas.microsoft.com/office/drawing/2014/main" id="{2D24D938-7FEC-4724-B17A-643E74D7D74E}"/>
              </a:ext>
            </a:extLst>
          </p:cNvPr>
          <p:cNvGrpSpPr/>
          <p:nvPr/>
        </p:nvGrpSpPr>
        <p:grpSpPr>
          <a:xfrm>
            <a:off x="10255513" y="626889"/>
            <a:ext cx="538560" cy="300240"/>
            <a:chOff x="10255513" y="626889"/>
            <a:chExt cx="538560" cy="300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34" name="Рукописні дані 33">
                  <a:extLst>
                    <a:ext uri="{FF2B5EF4-FFF2-40B4-BE49-F238E27FC236}">
                      <a16:creationId xmlns:a16="http://schemas.microsoft.com/office/drawing/2014/main" id="{ACF6CF3E-23AF-46D9-92E4-995C29B5FDA0}"/>
                    </a:ext>
                  </a:extLst>
                </p14:cNvPr>
                <p14:cNvContentPartPr/>
                <p14:nvPr/>
              </p14:nvContentPartPr>
              <p14:xfrm>
                <a:off x="10255513" y="632289"/>
                <a:ext cx="144720" cy="294840"/>
              </p14:xfrm>
            </p:contentPart>
          </mc:Choice>
          <mc:Fallback xmlns="">
            <p:pic>
              <p:nvPicPr>
                <p:cNvPr id="34" name="Рукописні дані 33">
                  <a:extLst>
                    <a:ext uri="{FF2B5EF4-FFF2-40B4-BE49-F238E27FC236}">
                      <a16:creationId xmlns:a16="http://schemas.microsoft.com/office/drawing/2014/main" id="{ACF6CF3E-23AF-46D9-92E4-995C29B5FDA0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237513" y="614289"/>
                  <a:ext cx="180360" cy="33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35" name="Рукописні дані 34">
                  <a:extLst>
                    <a:ext uri="{FF2B5EF4-FFF2-40B4-BE49-F238E27FC236}">
                      <a16:creationId xmlns:a16="http://schemas.microsoft.com/office/drawing/2014/main" id="{67EE99B9-0032-4E00-B218-4C8496F52BAE}"/>
                    </a:ext>
                  </a:extLst>
                </p14:cNvPr>
                <p14:cNvContentPartPr/>
                <p14:nvPr/>
              </p14:nvContentPartPr>
              <p14:xfrm>
                <a:off x="10399513" y="639489"/>
                <a:ext cx="166320" cy="285480"/>
              </p14:xfrm>
            </p:contentPart>
          </mc:Choice>
          <mc:Fallback xmlns="">
            <p:pic>
              <p:nvPicPr>
                <p:cNvPr id="35" name="Рукописні дані 34">
                  <a:extLst>
                    <a:ext uri="{FF2B5EF4-FFF2-40B4-BE49-F238E27FC236}">
                      <a16:creationId xmlns:a16="http://schemas.microsoft.com/office/drawing/2014/main" id="{67EE99B9-0032-4E00-B218-4C8496F52BAE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381873" y="621489"/>
                  <a:ext cx="201960" cy="32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37" name="Рукописні дані 36">
                  <a:extLst>
                    <a:ext uri="{FF2B5EF4-FFF2-40B4-BE49-F238E27FC236}">
                      <a16:creationId xmlns:a16="http://schemas.microsoft.com/office/drawing/2014/main" id="{74A569BB-9842-4C9E-AA05-76C96C686BAA}"/>
                    </a:ext>
                  </a:extLst>
                </p14:cNvPr>
                <p14:cNvContentPartPr/>
                <p14:nvPr/>
              </p14:nvContentPartPr>
              <p14:xfrm>
                <a:off x="10576993" y="626889"/>
                <a:ext cx="217080" cy="275400"/>
              </p14:xfrm>
            </p:contentPart>
          </mc:Choice>
          <mc:Fallback xmlns="">
            <p:pic>
              <p:nvPicPr>
                <p:cNvPr id="37" name="Рукописні дані 36">
                  <a:extLst>
                    <a:ext uri="{FF2B5EF4-FFF2-40B4-BE49-F238E27FC236}">
                      <a16:creationId xmlns:a16="http://schemas.microsoft.com/office/drawing/2014/main" id="{74A569BB-9842-4C9E-AA05-76C96C686BA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558993" y="608889"/>
                  <a:ext cx="252720" cy="311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39" name="Рукописні дані 38">
                <a:extLst>
                  <a:ext uri="{FF2B5EF4-FFF2-40B4-BE49-F238E27FC236}">
                    <a16:creationId xmlns:a16="http://schemas.microsoft.com/office/drawing/2014/main" id="{C597703F-97D7-4BA6-941A-869043356486}"/>
                  </a:ext>
                </a:extLst>
              </p14:cNvPr>
              <p14:cNvContentPartPr/>
              <p14:nvPr/>
            </p14:nvContentPartPr>
            <p14:xfrm>
              <a:off x="10855633" y="667929"/>
              <a:ext cx="325800" cy="254160"/>
            </p14:xfrm>
          </p:contentPart>
        </mc:Choice>
        <mc:Fallback xmlns="">
          <p:pic>
            <p:nvPicPr>
              <p:cNvPr id="39" name="Рукописні дані 38">
                <a:extLst>
                  <a:ext uri="{FF2B5EF4-FFF2-40B4-BE49-F238E27FC236}">
                    <a16:creationId xmlns:a16="http://schemas.microsoft.com/office/drawing/2014/main" id="{C597703F-97D7-4BA6-941A-86904335648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837993" y="650289"/>
                <a:ext cx="361440" cy="28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40" name="Рукописні дані 39">
                <a:extLst>
                  <a:ext uri="{FF2B5EF4-FFF2-40B4-BE49-F238E27FC236}">
                    <a16:creationId xmlns:a16="http://schemas.microsoft.com/office/drawing/2014/main" id="{F25E0238-F9E0-4CC1-A62E-65E1F0800D55}"/>
                  </a:ext>
                </a:extLst>
              </p14:cNvPr>
              <p14:cNvContentPartPr/>
              <p14:nvPr/>
            </p14:nvContentPartPr>
            <p14:xfrm>
              <a:off x="11170633" y="626169"/>
              <a:ext cx="137520" cy="282240"/>
            </p14:xfrm>
          </p:contentPart>
        </mc:Choice>
        <mc:Fallback xmlns="">
          <p:pic>
            <p:nvPicPr>
              <p:cNvPr id="40" name="Рукописні дані 39">
                <a:extLst>
                  <a:ext uri="{FF2B5EF4-FFF2-40B4-BE49-F238E27FC236}">
                    <a16:creationId xmlns:a16="http://schemas.microsoft.com/office/drawing/2014/main" id="{F25E0238-F9E0-4CC1-A62E-65E1F0800D55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1152633" y="608169"/>
                <a:ext cx="173160" cy="31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41" name="Рукописні дані 40">
                <a:extLst>
                  <a:ext uri="{FF2B5EF4-FFF2-40B4-BE49-F238E27FC236}">
                    <a16:creationId xmlns:a16="http://schemas.microsoft.com/office/drawing/2014/main" id="{8C0C3E22-4723-43FD-A572-F6C24988CBAF}"/>
                  </a:ext>
                </a:extLst>
              </p14:cNvPr>
              <p14:cNvContentPartPr/>
              <p14:nvPr/>
            </p14:nvContentPartPr>
            <p14:xfrm>
              <a:off x="11313193" y="635529"/>
              <a:ext cx="185760" cy="293040"/>
            </p14:xfrm>
          </p:contentPart>
        </mc:Choice>
        <mc:Fallback xmlns="">
          <p:pic>
            <p:nvPicPr>
              <p:cNvPr id="41" name="Рукописні дані 40">
                <a:extLst>
                  <a:ext uri="{FF2B5EF4-FFF2-40B4-BE49-F238E27FC236}">
                    <a16:creationId xmlns:a16="http://schemas.microsoft.com/office/drawing/2014/main" id="{8C0C3E22-4723-43FD-A572-F6C24988CBAF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1295193" y="617529"/>
                <a:ext cx="221400" cy="328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171889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424A6B-BE71-46AE-B255-7C66172BA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46" y="462012"/>
            <a:ext cx="4056213" cy="59339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2B4362D-56F6-40C8-8603-1A65985FCE18}"/>
              </a:ext>
            </a:extLst>
          </p:cNvPr>
          <p:cNvSpPr txBox="1"/>
          <p:nvPr/>
        </p:nvSpPr>
        <p:spPr>
          <a:xfrm>
            <a:off x="4797094" y="1067369"/>
            <a:ext cx="3893420" cy="63094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Висококонтекстні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005E512-755F-459C-9D88-CD39A3B56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8573" y="2680701"/>
            <a:ext cx="7765576" cy="2528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FDD1AB8-CE8A-497C-86D8-BF5F710593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8649" y="529927"/>
            <a:ext cx="2931129" cy="192762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Рукописні дані 15">
                <a:extLst>
                  <a:ext uri="{FF2B5EF4-FFF2-40B4-BE49-F238E27FC236}">
                    <a16:creationId xmlns:a16="http://schemas.microsoft.com/office/drawing/2014/main" id="{0D613C44-3677-451F-81F1-1FE30BEBB763}"/>
                  </a:ext>
                </a:extLst>
              </p14:cNvPr>
              <p14:cNvContentPartPr/>
              <p14:nvPr/>
            </p14:nvContentPartPr>
            <p14:xfrm>
              <a:off x="5410961" y="3746289"/>
              <a:ext cx="729720" cy="55440"/>
            </p14:xfrm>
          </p:contentPart>
        </mc:Choice>
        <mc:Fallback xmlns="">
          <p:pic>
            <p:nvPicPr>
              <p:cNvPr id="16" name="Рукописні дані 15">
                <a:extLst>
                  <a:ext uri="{FF2B5EF4-FFF2-40B4-BE49-F238E27FC236}">
                    <a16:creationId xmlns:a16="http://schemas.microsoft.com/office/drawing/2014/main" id="{0D613C44-3677-451F-81F1-1FE30BEBB76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39321" y="3602649"/>
                <a:ext cx="873360" cy="34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9" name="Рукописні дані 18">
                <a:extLst>
                  <a:ext uri="{FF2B5EF4-FFF2-40B4-BE49-F238E27FC236}">
                    <a16:creationId xmlns:a16="http://schemas.microsoft.com/office/drawing/2014/main" id="{C4D877B2-EA8A-4A7E-A152-28E49E52C752}"/>
                  </a:ext>
                </a:extLst>
              </p14:cNvPr>
              <p14:cNvContentPartPr/>
              <p14:nvPr/>
            </p14:nvContentPartPr>
            <p14:xfrm>
              <a:off x="6127721" y="3690849"/>
              <a:ext cx="5875920" cy="137880"/>
            </p14:xfrm>
          </p:contentPart>
        </mc:Choice>
        <mc:Fallback xmlns="">
          <p:pic>
            <p:nvPicPr>
              <p:cNvPr id="19" name="Рукописні дані 18">
                <a:extLst>
                  <a:ext uri="{FF2B5EF4-FFF2-40B4-BE49-F238E27FC236}">
                    <a16:creationId xmlns:a16="http://schemas.microsoft.com/office/drawing/2014/main" id="{C4D877B2-EA8A-4A7E-A152-28E49E52C75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55721" y="3547209"/>
                <a:ext cx="6019560" cy="42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Рукописні дані 20">
                <a:extLst>
                  <a:ext uri="{FF2B5EF4-FFF2-40B4-BE49-F238E27FC236}">
                    <a16:creationId xmlns:a16="http://schemas.microsoft.com/office/drawing/2014/main" id="{863F0AD2-AA47-4E20-B338-97B6008C4980}"/>
                  </a:ext>
                </a:extLst>
              </p14:cNvPr>
              <p14:cNvContentPartPr/>
              <p14:nvPr/>
            </p14:nvContentPartPr>
            <p14:xfrm>
              <a:off x="4326281" y="4024929"/>
              <a:ext cx="3558600" cy="145440"/>
            </p14:xfrm>
          </p:contentPart>
        </mc:Choice>
        <mc:Fallback xmlns="">
          <p:pic>
            <p:nvPicPr>
              <p:cNvPr id="21" name="Рукописні дані 20">
                <a:extLst>
                  <a:ext uri="{FF2B5EF4-FFF2-40B4-BE49-F238E27FC236}">
                    <a16:creationId xmlns:a16="http://schemas.microsoft.com/office/drawing/2014/main" id="{863F0AD2-AA47-4E20-B338-97B6008C498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254641" y="3880929"/>
                <a:ext cx="3702240" cy="43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3" name="Рукописні дані 22">
                <a:extLst>
                  <a:ext uri="{FF2B5EF4-FFF2-40B4-BE49-F238E27FC236}">
                    <a16:creationId xmlns:a16="http://schemas.microsoft.com/office/drawing/2014/main" id="{1CD26543-ECD8-4523-A4D7-1C2E6DBC8DCE}"/>
                  </a:ext>
                </a:extLst>
              </p14:cNvPr>
              <p14:cNvContentPartPr/>
              <p14:nvPr/>
            </p14:nvContentPartPr>
            <p14:xfrm>
              <a:off x="7854281" y="4046529"/>
              <a:ext cx="360" cy="360"/>
            </p14:xfrm>
          </p:contentPart>
        </mc:Choice>
        <mc:Fallback xmlns="">
          <p:pic>
            <p:nvPicPr>
              <p:cNvPr id="23" name="Рукописні дані 22">
                <a:extLst>
                  <a:ext uri="{FF2B5EF4-FFF2-40B4-BE49-F238E27FC236}">
                    <a16:creationId xmlns:a16="http://schemas.microsoft.com/office/drawing/2014/main" id="{1CD26543-ECD8-4523-A4D7-1C2E6DBC8DCE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782281" y="3902529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6" name="Рукописні дані 25">
                <a:extLst>
                  <a:ext uri="{FF2B5EF4-FFF2-40B4-BE49-F238E27FC236}">
                    <a16:creationId xmlns:a16="http://schemas.microsoft.com/office/drawing/2014/main" id="{E7025AFC-27D4-4129-AC97-61CBED1CCF9D}"/>
                  </a:ext>
                </a:extLst>
              </p14:cNvPr>
              <p14:cNvContentPartPr/>
              <p14:nvPr/>
            </p14:nvContentPartPr>
            <p14:xfrm>
              <a:off x="5383961" y="3875529"/>
              <a:ext cx="1125720" cy="69120"/>
            </p14:xfrm>
          </p:contentPart>
        </mc:Choice>
        <mc:Fallback xmlns="">
          <p:pic>
            <p:nvPicPr>
              <p:cNvPr id="26" name="Рукописні дані 25">
                <a:extLst>
                  <a:ext uri="{FF2B5EF4-FFF2-40B4-BE49-F238E27FC236}">
                    <a16:creationId xmlns:a16="http://schemas.microsoft.com/office/drawing/2014/main" id="{E7025AFC-27D4-4129-AC97-61CBED1CCF9D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11961" y="3731529"/>
                <a:ext cx="1269360" cy="35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7" name="Рукописні дані 26">
                <a:extLst>
                  <a:ext uri="{FF2B5EF4-FFF2-40B4-BE49-F238E27FC236}">
                    <a16:creationId xmlns:a16="http://schemas.microsoft.com/office/drawing/2014/main" id="{DACE5B48-22D6-4B36-AAC2-32915DC9EDEB}"/>
                  </a:ext>
                </a:extLst>
              </p14:cNvPr>
              <p14:cNvContentPartPr/>
              <p14:nvPr/>
            </p14:nvContentPartPr>
            <p14:xfrm>
              <a:off x="7486001" y="3834129"/>
              <a:ext cx="4513320" cy="205920"/>
            </p14:xfrm>
          </p:contentPart>
        </mc:Choice>
        <mc:Fallback xmlns="">
          <p:pic>
            <p:nvPicPr>
              <p:cNvPr id="27" name="Рукописні дані 26">
                <a:extLst>
                  <a:ext uri="{FF2B5EF4-FFF2-40B4-BE49-F238E27FC236}">
                    <a16:creationId xmlns:a16="http://schemas.microsoft.com/office/drawing/2014/main" id="{DACE5B48-22D6-4B36-AAC2-32915DC9EDE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414001" y="3690129"/>
                <a:ext cx="4656960" cy="49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8" name="Рукописні дані 27">
                <a:extLst>
                  <a:ext uri="{FF2B5EF4-FFF2-40B4-BE49-F238E27FC236}">
                    <a16:creationId xmlns:a16="http://schemas.microsoft.com/office/drawing/2014/main" id="{95A37485-FC88-496C-A7DA-B012A8254A2F}"/>
                  </a:ext>
                </a:extLst>
              </p14:cNvPr>
              <p14:cNvContentPartPr/>
              <p14:nvPr/>
            </p14:nvContentPartPr>
            <p14:xfrm>
              <a:off x="7833761" y="4024929"/>
              <a:ext cx="3311640" cy="46440"/>
            </p14:xfrm>
          </p:contentPart>
        </mc:Choice>
        <mc:Fallback xmlns="">
          <p:pic>
            <p:nvPicPr>
              <p:cNvPr id="28" name="Рукописні дані 27">
                <a:extLst>
                  <a:ext uri="{FF2B5EF4-FFF2-40B4-BE49-F238E27FC236}">
                    <a16:creationId xmlns:a16="http://schemas.microsoft.com/office/drawing/2014/main" id="{95A37485-FC88-496C-A7DA-B012A8254A2F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762121" y="3881289"/>
                <a:ext cx="3455280" cy="33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9" name="Рукописні дані 28">
                <a:extLst>
                  <a:ext uri="{FF2B5EF4-FFF2-40B4-BE49-F238E27FC236}">
                    <a16:creationId xmlns:a16="http://schemas.microsoft.com/office/drawing/2014/main" id="{79107850-3C24-458F-A969-60666D408217}"/>
                  </a:ext>
                </a:extLst>
              </p14:cNvPr>
              <p14:cNvContentPartPr/>
              <p14:nvPr/>
            </p14:nvContentPartPr>
            <p14:xfrm>
              <a:off x="4312241" y="4148409"/>
              <a:ext cx="3964320" cy="137160"/>
            </p14:xfrm>
          </p:contentPart>
        </mc:Choice>
        <mc:Fallback xmlns="">
          <p:pic>
            <p:nvPicPr>
              <p:cNvPr id="29" name="Рукописні дані 28">
                <a:extLst>
                  <a:ext uri="{FF2B5EF4-FFF2-40B4-BE49-F238E27FC236}">
                    <a16:creationId xmlns:a16="http://schemas.microsoft.com/office/drawing/2014/main" id="{79107850-3C24-458F-A969-60666D40821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240601" y="4004409"/>
                <a:ext cx="4107960" cy="42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30" name="Рукописні дані 29">
                <a:extLst>
                  <a:ext uri="{FF2B5EF4-FFF2-40B4-BE49-F238E27FC236}">
                    <a16:creationId xmlns:a16="http://schemas.microsoft.com/office/drawing/2014/main" id="{5211585A-3C9F-4889-9BA9-4B182A4E8407}"/>
                  </a:ext>
                </a:extLst>
              </p14:cNvPr>
              <p14:cNvContentPartPr/>
              <p14:nvPr/>
            </p14:nvContentPartPr>
            <p14:xfrm>
              <a:off x="4326281" y="4397169"/>
              <a:ext cx="3984480" cy="52920"/>
            </p14:xfrm>
          </p:contentPart>
        </mc:Choice>
        <mc:Fallback xmlns="">
          <p:pic>
            <p:nvPicPr>
              <p:cNvPr id="30" name="Рукописні дані 29">
                <a:extLst>
                  <a:ext uri="{FF2B5EF4-FFF2-40B4-BE49-F238E27FC236}">
                    <a16:creationId xmlns:a16="http://schemas.microsoft.com/office/drawing/2014/main" id="{5211585A-3C9F-4889-9BA9-4B182A4E8407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254641" y="4253169"/>
                <a:ext cx="4128120" cy="34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31" name="Рукописні дані 30">
                <a:extLst>
                  <a:ext uri="{FF2B5EF4-FFF2-40B4-BE49-F238E27FC236}">
                    <a16:creationId xmlns:a16="http://schemas.microsoft.com/office/drawing/2014/main" id="{B09277E4-4620-424A-AE5F-6B22791F4A7A}"/>
                  </a:ext>
                </a:extLst>
              </p14:cNvPr>
              <p14:cNvContentPartPr/>
              <p14:nvPr/>
            </p14:nvContentPartPr>
            <p14:xfrm>
              <a:off x="6748721" y="4993689"/>
              <a:ext cx="1630440" cy="22680"/>
            </p14:xfrm>
          </p:contentPart>
        </mc:Choice>
        <mc:Fallback xmlns="">
          <p:pic>
            <p:nvPicPr>
              <p:cNvPr id="31" name="Рукописні дані 30">
                <a:extLst>
                  <a:ext uri="{FF2B5EF4-FFF2-40B4-BE49-F238E27FC236}">
                    <a16:creationId xmlns:a16="http://schemas.microsoft.com/office/drawing/2014/main" id="{B09277E4-4620-424A-AE5F-6B22791F4A7A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677081" y="4850049"/>
                <a:ext cx="1774080" cy="310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995702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2B4362D-56F6-40C8-8603-1A65985FCE18}"/>
              </a:ext>
            </a:extLst>
          </p:cNvPr>
          <p:cNvSpPr txBox="1"/>
          <p:nvPr/>
        </p:nvSpPr>
        <p:spPr>
          <a:xfrm>
            <a:off x="4149289" y="829795"/>
            <a:ext cx="3893420" cy="63094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5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Низькоконтекстні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0008DC-623A-420A-955E-E29030F7F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600" y="1703251"/>
            <a:ext cx="6982799" cy="43249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397D34-B9DF-495E-A68F-476514047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860" y="823426"/>
            <a:ext cx="2117477" cy="17859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8BFAA3-F27D-43D9-ADDD-0ADCA42A75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861" y="2754179"/>
            <a:ext cx="2117477" cy="12686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F03E395-8701-4975-8789-F985F8CEE0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860" y="4167640"/>
            <a:ext cx="2117477" cy="1599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0837DA0-6395-4D6A-9DC5-D0F190E23D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1213" y="1373450"/>
            <a:ext cx="2081502" cy="1342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870970B-66E3-40A3-9874-BF004C8D67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1213" y="2826166"/>
            <a:ext cx="2095792" cy="1428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9291CED-464E-4E07-85D6-FD81710715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15502" y="4365217"/>
            <a:ext cx="2067213" cy="1343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44892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424A6B-BE71-46AE-B255-7C66172BA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46" y="462012"/>
            <a:ext cx="4056213" cy="59339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0F5743-BB4E-43A9-8F50-C75923C10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4441" y="389443"/>
            <a:ext cx="2993933" cy="159603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A1C44D3-9215-46BE-BF1D-3B33A6720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8049" y="3236583"/>
            <a:ext cx="8107136" cy="2347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8DC39F7-B6E3-44B1-9F38-47E8982961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4370" y="2546540"/>
            <a:ext cx="9945488" cy="523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D549DBD-9957-4AB0-A33F-286664D479B6}"/>
              </a:ext>
            </a:extLst>
          </p:cNvPr>
          <p:cNvSpPr txBox="1"/>
          <p:nvPr/>
        </p:nvSpPr>
        <p:spPr>
          <a:xfrm>
            <a:off x="4791021" y="1187458"/>
            <a:ext cx="3893420" cy="63094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5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Низькоконтекстні</a:t>
            </a:r>
          </a:p>
        </p:txBody>
      </p:sp>
    </p:spTree>
    <p:extLst>
      <p:ext uri="{BB962C8B-B14F-4D97-AF65-F5344CB8AC3E}">
        <p14:creationId xmlns:p14="http://schemas.microsoft.com/office/powerpoint/2010/main" val="5127338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664AFC-67C7-4856-B44D-61D9B4C3AAEA}"/>
              </a:ext>
            </a:extLst>
          </p:cNvPr>
          <p:cNvSpPr txBox="1"/>
          <p:nvPr/>
        </p:nvSpPr>
        <p:spPr>
          <a:xfrm>
            <a:off x="2924638" y="2287082"/>
            <a:ext cx="6097136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00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 – це висококонтекстне чи низькоконтекстне середовище?</a:t>
            </a:r>
          </a:p>
          <a:p>
            <a:pPr algn="ctr"/>
            <a:endParaRPr lang="uk-UA" sz="3200" b="1" dirty="0">
              <a:solidFill>
                <a:srgbClr val="00002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3200" i="1" dirty="0">
                <a:solidFill>
                  <a:srgbClr val="0000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Наведіть конкретні приклади</a:t>
            </a:r>
            <a:endParaRPr lang="uk-UA" i="1" dirty="0">
              <a:solidFill>
                <a:srgbClr val="00002E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5C56F0-BA91-4FEE-AE40-E39CCB9ED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368" y="313898"/>
            <a:ext cx="2807438" cy="189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03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 сполучна лінія 6">
            <a:extLst>
              <a:ext uri="{FF2B5EF4-FFF2-40B4-BE49-F238E27FC236}">
                <a16:creationId xmlns:a16="http://schemas.microsoft.com/office/drawing/2014/main" id="{DFB89EB9-7101-4E77-B816-AE5204F0B30A}"/>
              </a:ext>
            </a:extLst>
          </p:cNvPr>
          <p:cNvCxnSpPr/>
          <p:nvPr/>
        </p:nvCxnSpPr>
        <p:spPr>
          <a:xfrm>
            <a:off x="2084363" y="2601937"/>
            <a:ext cx="1600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421F850-0B3D-4AD6-8F0A-B44A452D1040}"/>
              </a:ext>
            </a:extLst>
          </p:cNvPr>
          <p:cNvSpPr txBox="1"/>
          <p:nvPr/>
        </p:nvSpPr>
        <p:spPr>
          <a:xfrm>
            <a:off x="8304663" y="576196"/>
            <a:ext cx="34409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Marketing</a:t>
            </a:r>
            <a:endParaRPr lang="uk-UA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 Marketing</a:t>
            </a:r>
            <a:endParaRPr lang="uk-UA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D2BDC5FA-33DB-4953-B349-D27DF3F94BE1}"/>
              </a:ext>
            </a:extLst>
          </p:cNvPr>
          <p:cNvSpPr txBox="1">
            <a:spLocks/>
          </p:cNvSpPr>
          <p:nvPr/>
        </p:nvSpPr>
        <p:spPr>
          <a:xfrm>
            <a:off x="1494365" y="1412669"/>
            <a:ext cx="9014345" cy="23785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Міжнародний маркетинг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4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це комплекс маркетингових заходів, спрямованих на створення, просування та реалізацію товарів і послуг на міжнародних ринках з урахуванням специфіки відповідного середовища, культурних відмінностей та різноманітних умов ведення бізнесу в різних країнах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B15792BA-0F9C-4E3B-BA91-0977E6BCC823}"/>
              </a:ext>
            </a:extLst>
          </p:cNvPr>
          <p:cNvSpPr txBox="1">
            <a:spLocks/>
          </p:cNvSpPr>
          <p:nvPr/>
        </p:nvSpPr>
        <p:spPr>
          <a:xfrm>
            <a:off x="1494365" y="3914839"/>
            <a:ext cx="4411354" cy="10440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0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Багатонаціональність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Робота одночасно на декількох національних ринках</a:t>
            </a:r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912C2FDF-0818-4E44-B17A-6A3543B007C1}"/>
              </a:ext>
            </a:extLst>
          </p:cNvPr>
          <p:cNvSpPr txBox="1">
            <a:spLocks/>
          </p:cNvSpPr>
          <p:nvPr/>
        </p:nvSpPr>
        <p:spPr>
          <a:xfrm>
            <a:off x="6101644" y="3914839"/>
            <a:ext cx="4407066" cy="10440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0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Культурна адаптація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Врахування культурних особливостей різних країн</a:t>
            </a:r>
          </a:p>
        </p:txBody>
      </p: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E6ED4B89-64C6-4794-B2ED-9C09828B184A}"/>
              </a:ext>
            </a:extLst>
          </p:cNvPr>
          <p:cNvSpPr txBox="1">
            <a:spLocks/>
          </p:cNvSpPr>
          <p:nvPr/>
        </p:nvSpPr>
        <p:spPr>
          <a:xfrm>
            <a:off x="1494365" y="5082496"/>
            <a:ext cx="4411354" cy="10440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0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Комплексність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Інтеграція всіх елементів комплексу маркетингу</a:t>
            </a:r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5BEC477B-09A9-4F87-B662-3ABBEAE2F377}"/>
              </a:ext>
            </a:extLst>
          </p:cNvPr>
          <p:cNvSpPr txBox="1">
            <a:spLocks/>
          </p:cNvSpPr>
          <p:nvPr/>
        </p:nvSpPr>
        <p:spPr>
          <a:xfrm>
            <a:off x="6101644" y="5082496"/>
            <a:ext cx="4407066" cy="10440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0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Складність управління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Координація діяльності у різних країнах</a:t>
            </a:r>
          </a:p>
        </p:txBody>
      </p:sp>
    </p:spTree>
    <p:extLst>
      <p:ext uri="{BB962C8B-B14F-4D97-AF65-F5344CB8AC3E}">
        <p14:creationId xmlns:p14="http://schemas.microsoft.com/office/powerpoint/2010/main" val="2079896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664AFC-67C7-4856-B44D-61D9B4C3AAEA}"/>
              </a:ext>
            </a:extLst>
          </p:cNvPr>
          <p:cNvSpPr txBox="1"/>
          <p:nvPr/>
        </p:nvSpPr>
        <p:spPr>
          <a:xfrm>
            <a:off x="3146638" y="1931566"/>
            <a:ext cx="6097136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00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Гетерогенність </a:t>
            </a:r>
            <a:r>
              <a:rPr lang="uk-UA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 ринку</a:t>
            </a:r>
            <a:r>
              <a:rPr lang="uk-UA" sz="3200" b="1" dirty="0">
                <a:solidFill>
                  <a:srgbClr val="0000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зростає…</a:t>
            </a:r>
            <a:br>
              <a:rPr lang="uk-UA" sz="3200" b="1" dirty="0">
                <a:solidFill>
                  <a:srgbClr val="0000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200" b="1" dirty="0">
                <a:solidFill>
                  <a:srgbClr val="0000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solidFill>
                  <a:srgbClr val="0000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Гомогенність </a:t>
            </a:r>
            <a:r>
              <a:rPr lang="uk-UA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глобального ринку</a:t>
            </a:r>
            <a:r>
              <a:rPr lang="uk-UA" sz="3200" b="1" dirty="0">
                <a:solidFill>
                  <a:srgbClr val="0000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зростає…</a:t>
            </a:r>
            <a:endParaRPr lang="uk-UA" b="1" dirty="0">
              <a:solidFill>
                <a:srgbClr val="00002E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4696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664AFC-67C7-4856-B44D-61D9B4C3AAEA}"/>
              </a:ext>
            </a:extLst>
          </p:cNvPr>
          <p:cNvSpPr txBox="1"/>
          <p:nvPr/>
        </p:nvSpPr>
        <p:spPr>
          <a:xfrm>
            <a:off x="2693632" y="2788745"/>
            <a:ext cx="609713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00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uk-UA" b="1" dirty="0">
              <a:solidFill>
                <a:srgbClr val="00002E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4B5F21-3046-4E2E-B1A7-3BE2349660D3}"/>
              </a:ext>
            </a:extLst>
          </p:cNvPr>
          <p:cNvSpPr txBox="1"/>
          <p:nvPr/>
        </p:nvSpPr>
        <p:spPr>
          <a:xfrm>
            <a:off x="648269" y="4340041"/>
            <a:ext cx="11129749" cy="233910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rgbClr val="0000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 з вас обирає одну доповідь і готує його до практичного</a:t>
            </a:r>
            <a:br>
              <a:rPr lang="uk-UA" sz="3200" dirty="0">
                <a:solidFill>
                  <a:srgbClr val="0000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900" dirty="0">
                <a:solidFill>
                  <a:schemeClr val="bg1">
                    <a:lumMod val="6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Ч</a:t>
            </a:r>
            <a:r>
              <a:rPr lang="uk-UA" sz="19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ому не вийшов приклад глокалізації </a:t>
            </a:r>
            <a:r>
              <a:rPr lang="en-US" sz="19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Starbucks </a:t>
            </a:r>
            <a:r>
              <a:rPr lang="uk-UA" sz="19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Австралії?</a:t>
            </a:r>
          </a:p>
          <a:p>
            <a:pPr algn="ctr"/>
            <a:r>
              <a:rPr lang="uk-UA" sz="1900" dirty="0">
                <a:solidFill>
                  <a:schemeClr val="bg1">
                    <a:lumMod val="6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Як висококонтекстність Японії впливає на особливості просування в цій країні?</a:t>
            </a:r>
          </a:p>
          <a:p>
            <a:pPr algn="ctr"/>
            <a:r>
              <a:rPr lang="uk-UA" sz="19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Як низькоконтекстність США впливає </a:t>
            </a:r>
            <a:r>
              <a:rPr lang="uk-UA" sz="1900" dirty="0">
                <a:solidFill>
                  <a:schemeClr val="bg1">
                    <a:lumMod val="6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особливості просування в цій країні?</a:t>
            </a:r>
          </a:p>
          <a:p>
            <a:pPr algn="ctr"/>
            <a:r>
              <a:rPr lang="uk-UA" sz="19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Як зміниться ринок гелевих лаків після відповідної заборони в ЄС?</a:t>
            </a:r>
          </a:p>
          <a:p>
            <a:pPr algn="ctr"/>
            <a:r>
              <a:rPr lang="uk-UA" sz="19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Перспективи міжнародної експансії «Нової пошти» польського ринку (можна взяти іншу країну ЄС)</a:t>
            </a:r>
          </a:p>
          <a:p>
            <a:pPr algn="ctr"/>
            <a:r>
              <a:rPr lang="uk-UA" sz="19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Компанії «</a:t>
            </a:r>
            <a:r>
              <a:rPr lang="en-US" sz="19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Born Global</a:t>
            </a:r>
            <a:r>
              <a:rPr lang="uk-UA" sz="19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– що це, для чого створюються та в чому їхня особливість?</a:t>
            </a:r>
          </a:p>
        </p:txBody>
      </p:sp>
    </p:spTree>
    <p:extLst>
      <p:ext uri="{BB962C8B-B14F-4D97-AF65-F5344CB8AC3E}">
        <p14:creationId xmlns:p14="http://schemas.microsoft.com/office/powerpoint/2010/main" val="2321065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8BDEFB-3531-4818-93F1-D6F28EE96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571" y="1732428"/>
            <a:ext cx="7554379" cy="4362388"/>
          </a:xfrm>
          <a:prstGeom prst="rect">
            <a:avLst/>
          </a:prstGeom>
        </p:spPr>
      </p:pic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8B5F2CFF-EF0C-410A-9FB2-AFA1FF4B7CEE}"/>
              </a:ext>
            </a:extLst>
          </p:cNvPr>
          <p:cNvSpPr txBox="1">
            <a:spLocks/>
          </p:cNvSpPr>
          <p:nvPr/>
        </p:nvSpPr>
        <p:spPr>
          <a:xfrm>
            <a:off x="1616691" y="1034123"/>
            <a:ext cx="8958617" cy="96344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uk-UA" sz="44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Ступені маркетингового росту</a:t>
            </a:r>
            <a:r>
              <a:rPr lang="en-US" sz="44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405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6E2B0E-C138-4A7F-B8C2-661694F7C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6548" y="922729"/>
            <a:ext cx="6658904" cy="8097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E238CF-2C62-40F7-89C6-8538EA8E0B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3866" y="1602459"/>
            <a:ext cx="9142370" cy="462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713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4494E5-CE30-4460-B8C1-37A5FA4A06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296" y="1052736"/>
            <a:ext cx="7325747" cy="8192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B03FB5-B29F-4090-803B-609F3C63C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361" y="1786150"/>
            <a:ext cx="9507277" cy="407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00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A11F83D-E389-4281-B5D7-D839B7E02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1864" y="864311"/>
            <a:ext cx="5299448" cy="75046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F1EC1D3-5CA1-499C-B9E4-5BBE4B50D1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7474" y="1815511"/>
            <a:ext cx="3160367" cy="373639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9E37BA8-904F-4216-85B6-A51F0147F9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8898" y="1801862"/>
            <a:ext cx="3281301" cy="399983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2B587F7-E432-4996-A980-B87CABA17D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0176" y="3555240"/>
            <a:ext cx="2605138" cy="291589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341746-E66E-4E47-B4B3-CDB27FD18D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93403" y="312711"/>
            <a:ext cx="1118707" cy="337099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87B4618-988F-4D13-8F4F-DD8999F460A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44125"/>
          <a:stretch/>
        </p:blipFill>
        <p:spPr>
          <a:xfrm>
            <a:off x="482548" y="5483727"/>
            <a:ext cx="4387755" cy="114825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98B1504-86DE-4F5E-92FA-822BE586CF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8762" y="2884540"/>
            <a:ext cx="2263166" cy="249950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6B6BF1D-A016-42C9-9DAF-428534A08B4E}"/>
              </a:ext>
            </a:extLst>
          </p:cNvPr>
          <p:cNvSpPr txBox="1"/>
          <p:nvPr/>
        </p:nvSpPr>
        <p:spPr>
          <a:xfrm>
            <a:off x="244350" y="2361320"/>
            <a:ext cx="21231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4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 унція (oz) дорівнює 28</a:t>
            </a:r>
            <a:r>
              <a:rPr lang="en-US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sz="1400" b="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 г</a:t>
            </a:r>
            <a:endParaRPr lang="uk-UA" sz="1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3685E1B-C7D7-47F7-8608-FCD102A4FEA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740" y="5123220"/>
            <a:ext cx="2048161" cy="85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578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D32825F5-D392-4F25-A9B3-4C0465F0C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5580CFE-8E16-4376-B441-56CC2F145AE6}"/>
              </a:ext>
            </a:extLst>
          </p:cNvPr>
          <p:cNvSpPr txBox="1"/>
          <p:nvPr/>
        </p:nvSpPr>
        <p:spPr>
          <a:xfrm>
            <a:off x="1578543" y="1391932"/>
            <a:ext cx="4254366" cy="41549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00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Експортний маркетинг</a:t>
            </a:r>
          </a:p>
          <a:p>
            <a:pPr algn="ctr"/>
            <a:r>
              <a:rPr lang="uk-UA" sz="3200" b="1" dirty="0">
                <a:solidFill>
                  <a:srgbClr val="0000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маркетингова діяльність щодо реалізації товарів за межі національних кордонів, при цьому експортер досліджує ринок, пристосовує виробництво до вимог цього ринку, відстежує шлях товару до кінцевого споживача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F7B301-C24F-4138-B99F-154292C962C9}"/>
              </a:ext>
            </a:extLst>
          </p:cNvPr>
          <p:cNvSpPr txBox="1"/>
          <p:nvPr/>
        </p:nvSpPr>
        <p:spPr>
          <a:xfrm>
            <a:off x="6359093" y="1413063"/>
            <a:ext cx="4061861" cy="40318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00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Імпортний маркетинг</a:t>
            </a:r>
          </a:p>
          <a:p>
            <a:pPr algn="ctr"/>
            <a:r>
              <a:rPr lang="uk-UA" sz="2400" dirty="0">
                <a:solidFill>
                  <a:srgbClr val="0000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маркетингова діяльність щодо імпорту товарів чи послуг. Яскраво вираженим є імпортний маркетинг для тих підприємств, які купляють за межами країни дефіцитні на зовнішніх ринках товари, ресурси чи послуги</a:t>
            </a:r>
          </a:p>
        </p:txBody>
      </p:sp>
    </p:spTree>
    <p:extLst>
      <p:ext uri="{BB962C8B-B14F-4D97-AF65-F5344CB8AC3E}">
        <p14:creationId xmlns:p14="http://schemas.microsoft.com/office/powerpoint/2010/main" val="8014547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</TotalTime>
  <Words>1303</Words>
  <Application>Microsoft Office PowerPoint</Application>
  <PresentationFormat>Широкий екран</PresentationFormat>
  <Paragraphs>110</Paragraphs>
  <Slides>41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41</vt:i4>
      </vt:variant>
    </vt:vector>
  </HeadingPairs>
  <TitlesOfParts>
    <vt:vector size="47" baseType="lpstr">
      <vt:lpstr>Arial</vt:lpstr>
      <vt:lpstr>Calibri</vt:lpstr>
      <vt:lpstr>Calibri Light</vt:lpstr>
      <vt:lpstr>Georgia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User</cp:lastModifiedBy>
  <cp:revision>99</cp:revision>
  <dcterms:created xsi:type="dcterms:W3CDTF">2025-08-16T12:27:41Z</dcterms:created>
  <dcterms:modified xsi:type="dcterms:W3CDTF">2026-09-07T10:40:09Z</dcterms:modified>
</cp:coreProperties>
</file>