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97630C-EA2B-470A-8BCA-83F1CCA9A067}" type="datetimeFigureOut">
              <a:rPr lang="uk-UA" smtClean="0"/>
              <a:t>05.12.2021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8D608E-91FC-457F-A306-24D5E0BB1CD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happymonday.ua/udalennaya-rabota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teletoloka" TargetMode="External"/><Relationship Id="rId7" Type="http://schemas.openxmlformats.org/officeDocument/2006/relationships/hyperlink" Target="https://edu.cbsystematics.com/ua/roadmap" TargetMode="External"/><Relationship Id="rId2" Type="http://schemas.openxmlformats.org/officeDocument/2006/relationships/hyperlink" Target="https://t.me/ipomogato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appymonday.ua/kak-najti-rabotu-esli-net-vakansij" TargetMode="External"/><Relationship Id="rId5" Type="http://schemas.openxmlformats.org/officeDocument/2006/relationships/hyperlink" Target="https://freelancehunt.ua/" TargetMode="External"/><Relationship Id="rId4" Type="http://schemas.openxmlformats.org/officeDocument/2006/relationships/hyperlink" Target="https://www.upwork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7000&#8211;8000" TargetMode="External"/><Relationship Id="rId2" Type="http://schemas.openxmlformats.org/officeDocument/2006/relationships/hyperlink" Target="tel:000&#8211;70%2000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640960" cy="5832647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 Напрями навчання в Інтернеті.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 Професії, які можна здобути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7.3 Карта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ІТ-професій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завдання та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язки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/>
              <a:t>7.1 Структурна </a:t>
            </a:r>
            <a:r>
              <a:rPr lang="ru-RU" sz="1400" dirty="0" err="1"/>
              <a:t>перебудова</a:t>
            </a:r>
            <a:r>
              <a:rPr lang="ru-RU" sz="1400" dirty="0"/>
              <a:t> </a:t>
            </a:r>
            <a:r>
              <a:rPr lang="ru-RU" sz="1400" dirty="0" err="1"/>
              <a:t>економіки</a:t>
            </a:r>
            <a:r>
              <a:rPr lang="ru-RU" sz="1400" dirty="0"/>
              <a:t>, яка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викликаної</a:t>
            </a:r>
            <a:r>
              <a:rPr lang="ru-RU" sz="1400" dirty="0"/>
              <a:t> </a:t>
            </a:r>
            <a:r>
              <a:rPr lang="en-US" sz="1400" dirty="0"/>
              <a:t>COVID-19 </a:t>
            </a:r>
            <a:r>
              <a:rPr lang="ru-RU" sz="1400" dirty="0" err="1"/>
              <a:t>рецесії</a:t>
            </a:r>
            <a:r>
              <a:rPr lang="ru-RU" sz="1400" dirty="0"/>
              <a:t> </a:t>
            </a:r>
            <a:r>
              <a:rPr lang="ru-RU" sz="1400" dirty="0" err="1"/>
              <a:t>зачепила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країн</a:t>
            </a:r>
            <a:r>
              <a:rPr lang="ru-RU" sz="1400" dirty="0"/>
              <a:t>, </a:t>
            </a:r>
            <a:r>
              <a:rPr lang="ru-RU" sz="1400" dirty="0" err="1"/>
              <a:t>перехід</a:t>
            </a:r>
            <a:r>
              <a:rPr lang="ru-RU" sz="1400" dirty="0"/>
              <a:t> </a:t>
            </a:r>
            <a:r>
              <a:rPr lang="ru-RU" sz="1400" dirty="0" err="1"/>
              <a:t>споживача</a:t>
            </a:r>
            <a:r>
              <a:rPr lang="ru-RU" sz="1400" dirty="0"/>
              <a:t> в онлайн, </a:t>
            </a:r>
            <a:r>
              <a:rPr lang="ru-RU" sz="1400" dirty="0" err="1"/>
              <a:t>пришвидшена</a:t>
            </a:r>
            <a:r>
              <a:rPr lang="ru-RU" sz="1400" dirty="0"/>
              <a:t> в рази </a:t>
            </a:r>
            <a:r>
              <a:rPr lang="ru-RU" sz="1400" dirty="0" err="1"/>
              <a:t>цифровізація</a:t>
            </a:r>
            <a:r>
              <a:rPr lang="ru-RU" sz="1400" dirty="0"/>
              <a:t> </a:t>
            </a:r>
            <a:r>
              <a:rPr lang="ru-RU" sz="1400" dirty="0" err="1"/>
              <a:t>призвели</a:t>
            </a:r>
            <a:r>
              <a:rPr lang="ru-RU" sz="1400" dirty="0"/>
              <a:t> до того,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ключових</a:t>
            </a:r>
            <a:r>
              <a:rPr lang="ru-RU" sz="1400" dirty="0"/>
              <a:t> </a:t>
            </a:r>
            <a:r>
              <a:rPr lang="ru-RU" sz="1400" dirty="0" err="1"/>
              <a:t>викликів</a:t>
            </a:r>
            <a:r>
              <a:rPr lang="ru-RU" sz="1400" dirty="0"/>
              <a:t> для </a:t>
            </a:r>
            <a:r>
              <a:rPr lang="ru-RU" sz="1400" dirty="0" err="1"/>
              <a:t>бізнесу</a:t>
            </a:r>
            <a:r>
              <a:rPr lang="ru-RU" sz="1400" dirty="0"/>
              <a:t> </a:t>
            </a:r>
            <a:r>
              <a:rPr lang="ru-RU" sz="1400" dirty="0" err="1"/>
              <a:t>очолив</a:t>
            </a:r>
            <a:r>
              <a:rPr lang="ru-RU" sz="1400" dirty="0"/>
              <a:t> </a:t>
            </a:r>
            <a:r>
              <a:rPr lang="ru-RU" sz="1400" dirty="0" err="1"/>
              <a:t>ризик</a:t>
            </a:r>
            <a:r>
              <a:rPr lang="ru-RU" sz="1400" dirty="0"/>
              <a:t> </a:t>
            </a:r>
            <a:r>
              <a:rPr lang="ru-RU" sz="1400" dirty="0" err="1"/>
              <a:t>дефіциту</a:t>
            </a:r>
            <a:r>
              <a:rPr lang="ru-RU" sz="1400" dirty="0"/>
              <a:t> </a:t>
            </a:r>
            <a:r>
              <a:rPr lang="ru-RU" sz="1400" dirty="0" err="1"/>
              <a:t>талантів</a:t>
            </a:r>
            <a:r>
              <a:rPr lang="ru-RU" sz="1400" dirty="0"/>
              <a:t>*. </a:t>
            </a:r>
            <a:r>
              <a:rPr lang="ru-RU" sz="1400" dirty="0" err="1"/>
              <a:t>Раніше</a:t>
            </a:r>
            <a:r>
              <a:rPr lang="ru-RU" sz="1400" dirty="0"/>
              <a:t> в </a:t>
            </a:r>
            <a:r>
              <a:rPr lang="ru-RU" sz="1400" dirty="0" err="1"/>
              <a:t>переліку</a:t>
            </a:r>
            <a:r>
              <a:rPr lang="ru-RU" sz="1400" dirty="0"/>
              <a:t>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загроз</a:t>
            </a:r>
            <a:r>
              <a:rPr lang="ru-RU" sz="1400" dirty="0"/>
              <a:t> для </a:t>
            </a:r>
            <a:r>
              <a:rPr lang="ru-RU" sz="1400" dirty="0" err="1"/>
              <a:t>бізнесу</a:t>
            </a:r>
            <a:r>
              <a:rPr lang="ru-RU" sz="1400" dirty="0"/>
              <a:t> в </a:t>
            </a:r>
            <a:r>
              <a:rPr lang="ru-RU" sz="1400" dirty="0" err="1"/>
              <a:t>світі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посідав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одинадцяту</a:t>
            </a:r>
            <a:r>
              <a:rPr lang="ru-RU" sz="1400" dirty="0"/>
              <a:t> </a:t>
            </a:r>
            <a:r>
              <a:rPr lang="ru-RU" sz="1400" dirty="0" err="1"/>
              <a:t>позицію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Керівники</a:t>
            </a:r>
            <a:r>
              <a:rPr lang="ru-RU" sz="1400" dirty="0" smtClean="0"/>
              <a:t> </a:t>
            </a:r>
            <a:r>
              <a:rPr lang="ru-RU" sz="1400" dirty="0" err="1"/>
              <a:t>компаній</a:t>
            </a:r>
            <a:r>
              <a:rPr lang="ru-RU" sz="1400" dirty="0"/>
              <a:t> </a:t>
            </a:r>
            <a:r>
              <a:rPr lang="ru-RU" sz="1400" dirty="0" err="1"/>
              <a:t>очікують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необхідний</a:t>
            </a:r>
            <a:r>
              <a:rPr lang="ru-RU" sz="1400" dirty="0"/>
              <a:t> персонал і 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навички</a:t>
            </a:r>
            <a:r>
              <a:rPr lang="ru-RU" sz="1400" dirty="0"/>
              <a:t> кардинально </a:t>
            </a:r>
            <a:r>
              <a:rPr lang="ru-RU" sz="1400" dirty="0" err="1"/>
              <a:t>зміняться</a:t>
            </a:r>
            <a:r>
              <a:rPr lang="ru-RU" sz="1400" dirty="0"/>
              <a:t> </a:t>
            </a:r>
            <a:r>
              <a:rPr lang="ru-RU" sz="1400" dirty="0" err="1"/>
              <a:t>упродовж</a:t>
            </a:r>
            <a:r>
              <a:rPr lang="ru-RU" sz="1400" dirty="0"/>
              <a:t> </a:t>
            </a:r>
            <a:r>
              <a:rPr lang="ru-RU" sz="1400" dirty="0" err="1"/>
              <a:t>наступних</a:t>
            </a:r>
            <a:r>
              <a:rPr lang="ru-RU" sz="1400" dirty="0"/>
              <a:t>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. </a:t>
            </a:r>
            <a:r>
              <a:rPr lang="ru-RU" sz="1400" dirty="0" err="1"/>
              <a:t>Бізнес</a:t>
            </a:r>
            <a:r>
              <a:rPr lang="ru-RU" sz="1400" dirty="0"/>
              <a:t> </a:t>
            </a:r>
            <a:r>
              <a:rPr lang="ru-RU" sz="1400" dirty="0" err="1"/>
              <a:t>потребуватиме</a:t>
            </a:r>
            <a:r>
              <a:rPr lang="ru-RU" sz="1400" dirty="0"/>
              <a:t> людей, </a:t>
            </a:r>
            <a:r>
              <a:rPr lang="ru-RU" sz="1400" dirty="0" err="1"/>
              <a:t>спроможних</a:t>
            </a:r>
            <a:r>
              <a:rPr lang="ru-RU" sz="1400" dirty="0"/>
              <a:t> </a:t>
            </a:r>
            <a:r>
              <a:rPr lang="ru-RU" sz="1400" dirty="0" err="1"/>
              <a:t>впроваджувати</a:t>
            </a:r>
            <a:r>
              <a:rPr lang="ru-RU" sz="1400" dirty="0"/>
              <a:t> в </a:t>
            </a:r>
            <a:r>
              <a:rPr lang="ru-RU" sz="1400" dirty="0" err="1"/>
              <a:t>компаніях</a:t>
            </a:r>
            <a:r>
              <a:rPr lang="ru-RU" sz="1400" dirty="0"/>
              <a:t> </a:t>
            </a:r>
            <a:r>
              <a:rPr lang="ru-RU" sz="1400" dirty="0" err="1"/>
              <a:t>цифрові</a:t>
            </a:r>
            <a:r>
              <a:rPr lang="ru-RU" sz="1400" dirty="0"/>
              <a:t> </a:t>
            </a:r>
            <a:r>
              <a:rPr lang="ru-RU" sz="1400" dirty="0" err="1"/>
              <a:t>технології</a:t>
            </a:r>
            <a:r>
              <a:rPr lang="ru-RU" sz="1400" dirty="0"/>
              <a:t>, </a:t>
            </a:r>
            <a:r>
              <a:rPr lang="ru-RU" sz="1400" dirty="0" err="1"/>
              <a:t>працювати</a:t>
            </a:r>
            <a:r>
              <a:rPr lang="ru-RU" sz="1400" dirty="0"/>
              <a:t> в цифровому </a:t>
            </a:r>
            <a:r>
              <a:rPr lang="ru-RU" sz="1400" dirty="0" err="1"/>
              <a:t>форматі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собою, з </a:t>
            </a:r>
            <a:r>
              <a:rPr lang="ru-RU" sz="1400" dirty="0" err="1"/>
              <a:t>клієнтами</a:t>
            </a:r>
            <a:r>
              <a:rPr lang="ru-RU" sz="1400" dirty="0"/>
              <a:t> і </a:t>
            </a:r>
            <a:r>
              <a:rPr lang="ru-RU" sz="1400" dirty="0" err="1"/>
              <a:t>постачальниками</a:t>
            </a:r>
            <a:r>
              <a:rPr lang="ru-RU" sz="1400" dirty="0"/>
              <a:t>, </a:t>
            </a:r>
            <a:r>
              <a:rPr lang="ru-RU" sz="1400" dirty="0" err="1"/>
              <a:t>створювати</a:t>
            </a:r>
            <a:r>
              <a:rPr lang="ru-RU" sz="1400" dirty="0"/>
              <a:t> </a:t>
            </a:r>
            <a:r>
              <a:rPr lang="ru-RU" sz="1400" dirty="0" err="1"/>
              <a:t>додану</a:t>
            </a:r>
            <a:r>
              <a:rPr lang="ru-RU" sz="1400" dirty="0"/>
              <a:t> </a:t>
            </a:r>
            <a:r>
              <a:rPr lang="ru-RU" sz="1400" dirty="0" err="1"/>
              <a:t>вартість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Частина</a:t>
            </a:r>
            <a:r>
              <a:rPr lang="ru-RU" sz="1400" dirty="0" smtClean="0"/>
              <a:t> </a:t>
            </a:r>
            <a:r>
              <a:rPr lang="ru-RU" sz="1400" dirty="0" err="1"/>
              <a:t>професій</a:t>
            </a:r>
            <a:r>
              <a:rPr lang="ru-RU" sz="1400" dirty="0"/>
              <a:t> </a:t>
            </a:r>
            <a:r>
              <a:rPr lang="ru-RU" sz="1400" dirty="0" err="1"/>
              <a:t>відійдуть</a:t>
            </a:r>
            <a:r>
              <a:rPr lang="ru-RU" sz="1400" dirty="0"/>
              <a:t> у </a:t>
            </a:r>
            <a:r>
              <a:rPr lang="ru-RU" sz="1400" dirty="0" err="1"/>
              <a:t>минуле</a:t>
            </a:r>
            <a:r>
              <a:rPr lang="ru-RU" sz="1400" dirty="0"/>
              <a:t>, але </a:t>
            </a:r>
            <a:r>
              <a:rPr lang="ru-RU" sz="1400" dirty="0" err="1"/>
              <a:t>натомість</a:t>
            </a:r>
            <a:r>
              <a:rPr lang="ru-RU" sz="1400" dirty="0"/>
              <a:t> </a:t>
            </a:r>
            <a:r>
              <a:rPr lang="ru-RU" sz="1400" dirty="0" err="1"/>
              <a:t>з’являться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. Час </a:t>
            </a:r>
            <a:r>
              <a:rPr lang="ru-RU" sz="1400" dirty="0" err="1"/>
              <a:t>відмовитися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догм </a:t>
            </a:r>
            <a:r>
              <a:rPr lang="ru-RU" sz="1400" dirty="0" err="1"/>
              <a:t>Андрій</a:t>
            </a:r>
            <a:r>
              <a:rPr lang="ru-RU" sz="1400" dirty="0"/>
              <a:t> Цимбал </a:t>
            </a:r>
            <a:r>
              <a:rPr lang="ru-RU" sz="1400" dirty="0" err="1"/>
              <a:t>Керуючий</a:t>
            </a:r>
            <a:r>
              <a:rPr lang="ru-RU" sz="1400" dirty="0"/>
              <a:t> партнер </a:t>
            </a:r>
            <a:r>
              <a:rPr lang="en-US" sz="1400" dirty="0"/>
              <a:t>KPMG </a:t>
            </a:r>
            <a:r>
              <a:rPr lang="ru-RU" sz="1400" dirty="0"/>
              <a:t>в </a:t>
            </a:r>
            <a:r>
              <a:rPr lang="ru-RU" sz="1400" dirty="0" err="1"/>
              <a:t>Україні</a:t>
            </a:r>
            <a:r>
              <a:rPr lang="ru-RU" sz="1400" dirty="0"/>
              <a:t> </a:t>
            </a:r>
            <a:r>
              <a:rPr lang="ru-RU" sz="1400" dirty="0" err="1"/>
              <a:t>Здобув</a:t>
            </a:r>
            <a:r>
              <a:rPr lang="ru-RU" sz="1400" dirty="0"/>
              <a:t> </a:t>
            </a:r>
            <a:r>
              <a:rPr lang="ru-RU" sz="1400" dirty="0" err="1"/>
              <a:t>ступінь</a:t>
            </a:r>
            <a:r>
              <a:rPr lang="ru-RU" sz="1400" dirty="0"/>
              <a:t> </a:t>
            </a:r>
            <a:r>
              <a:rPr lang="en-US" sz="1400" dirty="0"/>
              <a:t>MBA </a:t>
            </a:r>
            <a:r>
              <a:rPr lang="ru-RU" sz="1400" dirty="0"/>
              <a:t>в </a:t>
            </a:r>
            <a:r>
              <a:rPr lang="en-US" sz="1400" dirty="0"/>
              <a:t>Waynesburg College, </a:t>
            </a:r>
            <a:r>
              <a:rPr lang="ru-RU" sz="1400" dirty="0"/>
              <a:t>США, у 1996 </a:t>
            </a:r>
            <a:r>
              <a:rPr lang="ru-RU" sz="1400" dirty="0" err="1"/>
              <a:t>році</a:t>
            </a:r>
            <a:r>
              <a:rPr lang="ru-RU" sz="1400" dirty="0"/>
              <a:t> У 1999 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отримав</a:t>
            </a:r>
            <a:r>
              <a:rPr lang="ru-RU" sz="1400" dirty="0"/>
              <a:t> </a:t>
            </a:r>
            <a:r>
              <a:rPr lang="ru-RU" sz="1400" dirty="0" err="1"/>
              <a:t>найвищий</a:t>
            </a:r>
            <a:r>
              <a:rPr lang="ru-RU" sz="1400" dirty="0"/>
              <a:t> бал у </a:t>
            </a:r>
            <a:r>
              <a:rPr lang="ru-RU" sz="1400" dirty="0" err="1"/>
              <a:t>світі</a:t>
            </a:r>
            <a:r>
              <a:rPr lang="ru-RU" sz="1400" dirty="0"/>
              <a:t> за курс АССА «</a:t>
            </a:r>
            <a:r>
              <a:rPr lang="ru-RU" sz="1400" dirty="0" err="1"/>
              <a:t>Фінансовий</a:t>
            </a:r>
            <a:r>
              <a:rPr lang="ru-RU" sz="1400" dirty="0"/>
              <a:t> </a:t>
            </a:r>
            <a:r>
              <a:rPr lang="ru-RU" sz="1400" dirty="0" err="1"/>
              <a:t>облік</a:t>
            </a:r>
            <a:r>
              <a:rPr lang="ru-RU" sz="1400" dirty="0"/>
              <a:t>» та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запрошений</a:t>
            </a:r>
            <a:r>
              <a:rPr lang="ru-RU" sz="1400" dirty="0"/>
              <a:t> на </a:t>
            </a:r>
            <a:r>
              <a:rPr lang="ru-RU" sz="1400" dirty="0" err="1"/>
              <a:t>урочистий</a:t>
            </a:r>
            <a:r>
              <a:rPr lang="ru-RU" sz="1400" dirty="0"/>
              <a:t> </a:t>
            </a:r>
            <a:r>
              <a:rPr lang="ru-RU" sz="1400" dirty="0" err="1"/>
              <a:t>захід</a:t>
            </a:r>
            <a:r>
              <a:rPr lang="ru-RU" sz="1400" dirty="0"/>
              <a:t> в </a:t>
            </a:r>
            <a:r>
              <a:rPr lang="ru-RU" sz="1400" dirty="0" err="1"/>
              <a:t>офіс</a:t>
            </a:r>
            <a:r>
              <a:rPr lang="ru-RU" sz="1400" dirty="0"/>
              <a:t> АССА в </a:t>
            </a:r>
            <a:r>
              <a:rPr lang="ru-RU" sz="1400" dirty="0" err="1"/>
              <a:t>Лондоні</a:t>
            </a:r>
            <a:r>
              <a:rPr lang="ru-RU" sz="1400" dirty="0"/>
              <a:t> Став першим </a:t>
            </a:r>
            <a:r>
              <a:rPr lang="ru-RU" sz="1400" dirty="0" err="1"/>
              <a:t>місцевим</a:t>
            </a:r>
            <a:r>
              <a:rPr lang="ru-RU" sz="1400" dirty="0"/>
              <a:t> партнером </a:t>
            </a:r>
            <a:r>
              <a:rPr lang="en-US" sz="1400" dirty="0"/>
              <a:t>KPMG </a:t>
            </a:r>
            <a:r>
              <a:rPr lang="ru-RU" sz="1400" dirty="0"/>
              <a:t>в </a:t>
            </a:r>
            <a:r>
              <a:rPr lang="ru-RU" sz="1400" dirty="0" err="1"/>
              <a:t>Україні</a:t>
            </a:r>
            <a:r>
              <a:rPr lang="ru-RU" sz="1400" dirty="0"/>
              <a:t> у 2006 </a:t>
            </a:r>
            <a:r>
              <a:rPr lang="ru-RU" sz="1400" dirty="0" err="1"/>
              <a:t>році</a:t>
            </a:r>
            <a:r>
              <a:rPr lang="ru-RU" sz="1400" dirty="0"/>
              <a:t>, за </a:t>
            </a:r>
            <a:r>
              <a:rPr lang="ru-RU" sz="1400" dirty="0" err="1"/>
              <a:t>дев’ять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 </a:t>
            </a:r>
            <a:r>
              <a:rPr lang="ru-RU" sz="1400" dirty="0" err="1"/>
              <a:t>пройшов</a:t>
            </a:r>
            <a:r>
              <a:rPr lang="ru-RU" sz="1400" dirty="0"/>
              <a:t> шлях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асистента</a:t>
            </a:r>
            <a:r>
              <a:rPr lang="ru-RU" sz="1400" dirty="0"/>
              <a:t> аудитора до партнера З моменту </a:t>
            </a:r>
            <a:r>
              <a:rPr lang="ru-RU" sz="1400" dirty="0" err="1"/>
              <a:t>призначення</a:t>
            </a:r>
            <a:r>
              <a:rPr lang="ru-RU" sz="1400" dirty="0"/>
              <a:t> на посаду </a:t>
            </a:r>
            <a:r>
              <a:rPr lang="ru-RU" sz="1400" dirty="0" err="1"/>
              <a:t>керуючого</a:t>
            </a:r>
            <a:r>
              <a:rPr lang="ru-RU" sz="1400" dirty="0"/>
              <a:t> партнера </a:t>
            </a:r>
            <a:r>
              <a:rPr lang="en-US" sz="1400" dirty="0"/>
              <a:t>KPMG </a:t>
            </a:r>
            <a:r>
              <a:rPr lang="ru-RU" sz="1400" dirty="0"/>
              <a:t>в </a:t>
            </a:r>
            <a:r>
              <a:rPr lang="ru-RU" sz="1400" dirty="0" err="1"/>
              <a:t>Україні</a:t>
            </a:r>
            <a:r>
              <a:rPr lang="ru-RU" sz="1400" dirty="0"/>
              <a:t> у 2014 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дохід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зріс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утричі</a:t>
            </a:r>
            <a:r>
              <a:rPr lang="ru-RU" sz="1400" dirty="0"/>
              <a:t> </a:t>
            </a:r>
            <a:r>
              <a:rPr lang="ru-RU" sz="1400" dirty="0" err="1"/>
              <a:t>Батько</a:t>
            </a:r>
            <a:r>
              <a:rPr lang="ru-RU" sz="1400" dirty="0"/>
              <a:t>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синів</a:t>
            </a:r>
            <a:r>
              <a:rPr lang="ru-RU" sz="1400" dirty="0"/>
              <a:t> та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доньок</a:t>
            </a:r>
            <a:r>
              <a:rPr lang="ru-RU" sz="1400" dirty="0"/>
              <a:t> </a:t>
            </a:r>
            <a:r>
              <a:rPr lang="en-US" sz="1400" dirty="0" err="1"/>
              <a:t>Andriy</a:t>
            </a:r>
            <a:r>
              <a:rPr lang="en-US" sz="1400" dirty="0"/>
              <a:t> </a:t>
            </a:r>
            <a:r>
              <a:rPr lang="en-US" sz="1400" dirty="0" err="1"/>
              <a:t>Tsymbal</a:t>
            </a:r>
            <a:r>
              <a:rPr lang="en-US" sz="1400" dirty="0"/>
              <a:t> *KPMG 2020 CEO Outlook. </a:t>
            </a:r>
            <a:r>
              <a:rPr lang="ru-RU" sz="1400" dirty="0" err="1"/>
              <a:t>Спецвипуск</a:t>
            </a:r>
            <a:r>
              <a:rPr lang="ru-RU" sz="1400" dirty="0"/>
              <a:t>: </a:t>
            </a:r>
            <a:r>
              <a:rPr lang="en-US" sz="1400" dirty="0"/>
              <a:t>COVID-19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відчувається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сьогодні</a:t>
            </a:r>
            <a:r>
              <a:rPr lang="ru-RU" sz="1400" dirty="0"/>
              <a:t>? Так. </a:t>
            </a:r>
            <a:r>
              <a:rPr lang="ru-RU" sz="1400" dirty="0" err="1"/>
              <a:t>Бізнес</a:t>
            </a:r>
            <a:r>
              <a:rPr lang="ru-RU" sz="1400" dirty="0"/>
              <a:t> </a:t>
            </a:r>
            <a:r>
              <a:rPr lang="ru-RU" sz="1400" dirty="0" err="1"/>
              <a:t>скорочує</a:t>
            </a:r>
            <a:r>
              <a:rPr lang="ru-RU" sz="1400" dirty="0"/>
              <a:t> персонал,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частина</a:t>
            </a:r>
            <a:r>
              <a:rPr lang="ru-RU" sz="1400" dirty="0"/>
              <a:t> </a:t>
            </a:r>
            <a:r>
              <a:rPr lang="ru-RU" sz="1400" dirty="0" err="1"/>
              <a:t>колишніх</a:t>
            </a:r>
            <a:r>
              <a:rPr lang="ru-RU" sz="1400" dirty="0"/>
              <a:t> </a:t>
            </a:r>
            <a:r>
              <a:rPr lang="ru-RU" sz="1400" dirty="0" err="1"/>
              <a:t>функцій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не </a:t>
            </a:r>
            <a:r>
              <a:rPr lang="ru-RU" sz="1400" dirty="0" err="1"/>
              <a:t>потрібні</a:t>
            </a:r>
            <a:r>
              <a:rPr lang="ru-RU" sz="1400" dirty="0"/>
              <a:t>. Разом з </a:t>
            </a:r>
            <a:r>
              <a:rPr lang="ru-RU" sz="1400" dirty="0" err="1"/>
              <a:t>тим</a:t>
            </a:r>
            <a:r>
              <a:rPr lang="ru-RU" sz="1400" dirty="0"/>
              <a:t> уже зараз брак </a:t>
            </a:r>
            <a:r>
              <a:rPr lang="ru-RU" sz="1400" dirty="0" err="1"/>
              <a:t>навичок</a:t>
            </a:r>
            <a:r>
              <a:rPr lang="ru-RU" sz="1400" dirty="0"/>
              <a:t> у </a:t>
            </a:r>
            <a:r>
              <a:rPr lang="ru-RU" sz="1400" dirty="0" err="1"/>
              <a:t>працівників</a:t>
            </a:r>
            <a:r>
              <a:rPr lang="ru-RU" sz="1400" dirty="0"/>
              <a:t> </a:t>
            </a:r>
            <a:r>
              <a:rPr lang="ru-RU" sz="1400" dirty="0" err="1"/>
              <a:t>заважає</a:t>
            </a:r>
            <a:r>
              <a:rPr lang="ru-RU" sz="1400" dirty="0"/>
              <a:t> </a:t>
            </a:r>
            <a:r>
              <a:rPr lang="ru-RU" sz="1400" dirty="0" err="1"/>
              <a:t>компаніям</a:t>
            </a:r>
            <a:r>
              <a:rPr lang="ru-RU" sz="1400" dirty="0"/>
              <a:t> </a:t>
            </a:r>
            <a:r>
              <a:rPr lang="ru-RU" sz="1400" dirty="0" err="1"/>
              <a:t>встигати</a:t>
            </a:r>
            <a:r>
              <a:rPr lang="ru-RU" sz="1400" dirty="0"/>
              <a:t> за </a:t>
            </a:r>
            <a:r>
              <a:rPr lang="ru-RU" sz="1400" dirty="0" err="1"/>
              <a:t>швидкістю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означає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всім</a:t>
            </a:r>
            <a:r>
              <a:rPr lang="ru-RU" sz="1400" dirty="0"/>
              <a:t> нам </a:t>
            </a:r>
            <a:r>
              <a:rPr lang="ru-RU" sz="1400" dirty="0" err="1"/>
              <a:t>важливо</a:t>
            </a:r>
            <a:r>
              <a:rPr lang="ru-RU" sz="1400" dirty="0"/>
              <a:t> </a:t>
            </a:r>
            <a:r>
              <a:rPr lang="ru-RU" sz="1400" dirty="0" err="1"/>
              <a:t>звикнути</a:t>
            </a:r>
            <a:r>
              <a:rPr lang="ru-RU" sz="1400" dirty="0"/>
              <a:t> до думки,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кардинальне</a:t>
            </a:r>
            <a:r>
              <a:rPr lang="ru-RU" sz="1400" dirty="0"/>
              <a:t> </a:t>
            </a:r>
            <a:r>
              <a:rPr lang="ru-RU" sz="1400" dirty="0" err="1"/>
              <a:t>переосмислення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менеджменту і </a:t>
            </a:r>
            <a:r>
              <a:rPr lang="ru-RU" sz="1400" dirty="0" err="1"/>
              <a:t>перебудова</a:t>
            </a:r>
            <a:r>
              <a:rPr lang="ru-RU" sz="1400" dirty="0"/>
              <a:t> </a:t>
            </a:r>
            <a:r>
              <a:rPr lang="ru-RU" sz="1400" dirty="0" err="1"/>
              <a:t>функції</a:t>
            </a:r>
            <a:r>
              <a:rPr lang="ru-RU" sz="1400" dirty="0"/>
              <a:t> </a:t>
            </a:r>
            <a:r>
              <a:rPr lang="en-US" sz="1400" dirty="0"/>
              <a:t>HR — </a:t>
            </a:r>
            <a:r>
              <a:rPr lang="ru-RU" sz="1400" dirty="0"/>
              <a:t>один з </a:t>
            </a:r>
            <a:r>
              <a:rPr lang="ru-RU" sz="1400" dirty="0" err="1"/>
              <a:t>важливих</a:t>
            </a:r>
            <a:r>
              <a:rPr lang="ru-RU" sz="1400" dirty="0"/>
              <a:t> </a:t>
            </a:r>
            <a:r>
              <a:rPr lang="ru-RU" sz="1400" dirty="0" err="1"/>
              <a:t>чинників</a:t>
            </a:r>
            <a:r>
              <a:rPr lang="ru-RU" sz="1400" dirty="0"/>
              <a:t> </a:t>
            </a:r>
            <a:r>
              <a:rPr lang="ru-RU" sz="1400" dirty="0" err="1"/>
              <a:t>успішного</a:t>
            </a:r>
            <a:r>
              <a:rPr lang="ru-RU" sz="1400" dirty="0"/>
              <a:t> </a:t>
            </a:r>
            <a:r>
              <a:rPr lang="ru-RU" sz="1400" dirty="0" err="1"/>
              <a:t>подолання</a:t>
            </a:r>
            <a:r>
              <a:rPr lang="ru-RU" sz="1400" dirty="0"/>
              <a:t> </a:t>
            </a:r>
            <a:r>
              <a:rPr lang="ru-RU" sz="1400" dirty="0" err="1"/>
              <a:t>наслідків</a:t>
            </a:r>
            <a:r>
              <a:rPr lang="ru-RU" sz="1400" dirty="0"/>
              <a:t> </a:t>
            </a:r>
            <a:r>
              <a:rPr lang="ru-RU" sz="1400" dirty="0" err="1"/>
              <a:t>пандемії</a:t>
            </a:r>
            <a:r>
              <a:rPr lang="ru-RU" sz="1400" dirty="0"/>
              <a:t> </a:t>
            </a:r>
            <a:r>
              <a:rPr lang="en-US" sz="1400" dirty="0"/>
              <a:t>COVID-19 </a:t>
            </a:r>
            <a:r>
              <a:rPr lang="ru-RU" sz="1400" dirty="0"/>
              <a:t>й </a:t>
            </a:r>
            <a:r>
              <a:rPr lang="ru-RU" sz="1400" dirty="0" err="1"/>
              <a:t>інтеграції</a:t>
            </a:r>
            <a:r>
              <a:rPr lang="ru-RU" sz="1400" dirty="0"/>
              <a:t> у </a:t>
            </a:r>
            <a:r>
              <a:rPr lang="ru-RU" sz="1400" dirty="0" err="1"/>
              <a:t>новий</a:t>
            </a:r>
            <a:r>
              <a:rPr lang="ru-RU" sz="1400" dirty="0"/>
              <a:t> </a:t>
            </a:r>
            <a:r>
              <a:rPr lang="ru-RU" sz="1400" dirty="0" err="1"/>
              <a:t>світ</a:t>
            </a:r>
            <a:r>
              <a:rPr lang="ru-RU" sz="1400" dirty="0"/>
              <a:t>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175351" cy="296710"/>
          </a:xfrm>
        </p:spPr>
        <p:txBody>
          <a:bodyPr/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-професії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спосіб навчання, просування та управління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Аналітики</a:t>
            </a:r>
            <a:r>
              <a:rPr lang="ru-RU" sz="1400" b="1" dirty="0"/>
              <a:t> </a:t>
            </a:r>
            <a:r>
              <a:rPr lang="ru-RU" sz="1400" b="1" dirty="0" err="1"/>
              <a:t>Big</a:t>
            </a:r>
            <a:r>
              <a:rPr lang="ru-RU" sz="1400" b="1" dirty="0"/>
              <a:t> </a:t>
            </a:r>
            <a:r>
              <a:rPr lang="ru-RU" sz="1400" b="1" dirty="0" err="1"/>
              <a:t>Data</a:t>
            </a:r>
            <a:endParaRPr lang="ru-RU" sz="1400" dirty="0"/>
          </a:p>
          <a:p>
            <a:r>
              <a:rPr lang="ru-RU" sz="1400" dirty="0" err="1"/>
              <a:t>Big</a:t>
            </a:r>
            <a:r>
              <a:rPr lang="ru-RU" sz="1400" dirty="0"/>
              <a:t> </a:t>
            </a:r>
            <a:r>
              <a:rPr lang="ru-RU" sz="1400" dirty="0" err="1"/>
              <a:t>Data</a:t>
            </a:r>
            <a:r>
              <a:rPr lang="ru-RU" sz="1400" dirty="0"/>
              <a:t> </a:t>
            </a:r>
            <a:r>
              <a:rPr lang="ru-RU" sz="1400" dirty="0" err="1"/>
              <a:t>означає</a:t>
            </a:r>
            <a:r>
              <a:rPr lang="ru-RU" sz="1400" dirty="0"/>
              <a:t> «</a:t>
            </a:r>
            <a:r>
              <a:rPr lang="ru-RU" sz="1400" dirty="0" err="1"/>
              <a:t>великі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», а сама </a:t>
            </a:r>
            <a:r>
              <a:rPr lang="ru-RU" sz="1400" dirty="0" err="1"/>
              <a:t>спеціальність</a:t>
            </a:r>
            <a:r>
              <a:rPr lang="ru-RU" sz="1400" dirty="0"/>
              <a:t> — на </a:t>
            </a:r>
            <a:r>
              <a:rPr lang="ru-RU" sz="1400" dirty="0" err="1"/>
              <a:t>стику</a:t>
            </a:r>
            <a:r>
              <a:rPr lang="ru-RU" sz="1400" dirty="0"/>
              <a:t> </a:t>
            </a:r>
            <a:r>
              <a:rPr lang="ru-RU" sz="1400" dirty="0" err="1"/>
              <a:t>інформаційних</a:t>
            </a:r>
            <a:r>
              <a:rPr lang="ru-RU" sz="1400" dirty="0"/>
              <a:t> </a:t>
            </a:r>
            <a:r>
              <a:rPr lang="ru-RU" sz="1400" dirty="0" err="1"/>
              <a:t>технологій</a:t>
            </a:r>
            <a:r>
              <a:rPr lang="ru-RU" sz="1400" dirty="0"/>
              <a:t> та </a:t>
            </a:r>
            <a:r>
              <a:rPr lang="ru-RU" sz="1400" dirty="0" err="1"/>
              <a:t>соціології</a:t>
            </a:r>
            <a:r>
              <a:rPr lang="ru-RU" sz="1400" dirty="0"/>
              <a:t>. </a:t>
            </a:r>
            <a:r>
              <a:rPr lang="ru-RU" sz="1400" dirty="0" err="1"/>
              <a:t>Аналітики</a:t>
            </a:r>
            <a:r>
              <a:rPr lang="ru-RU" sz="1400" dirty="0"/>
              <a:t> </a:t>
            </a:r>
            <a:r>
              <a:rPr lang="ru-RU" sz="1400" dirty="0" err="1"/>
              <a:t>Big</a:t>
            </a:r>
            <a:r>
              <a:rPr lang="ru-RU" sz="1400" dirty="0"/>
              <a:t> </a:t>
            </a:r>
            <a:r>
              <a:rPr lang="ru-RU" sz="1400" dirty="0" err="1"/>
              <a:t>Data</a:t>
            </a:r>
            <a:r>
              <a:rPr lang="ru-RU" sz="1400" dirty="0"/>
              <a:t> — </a:t>
            </a:r>
            <a:r>
              <a:rPr lang="ru-RU" sz="1400" dirty="0" err="1"/>
              <a:t>універсальні</a:t>
            </a:r>
            <a:r>
              <a:rPr lang="ru-RU" sz="1400" dirty="0"/>
              <a:t> </a:t>
            </a:r>
            <a:r>
              <a:rPr lang="ru-RU" sz="1400" dirty="0" err="1"/>
              <a:t>спеціалісти</a:t>
            </a:r>
            <a:r>
              <a:rPr lang="ru-RU" sz="1400" dirty="0"/>
              <a:t> з </a:t>
            </a:r>
            <a:r>
              <a:rPr lang="ru-RU" sz="1400" dirty="0" err="1"/>
              <a:t>добрими</a:t>
            </a:r>
            <a:r>
              <a:rPr lang="ru-RU" sz="1400" dirty="0"/>
              <a:t> </a:t>
            </a:r>
            <a:r>
              <a:rPr lang="ru-RU" sz="1400" dirty="0" err="1"/>
              <a:t>математичними</a:t>
            </a:r>
            <a:r>
              <a:rPr lang="ru-RU" sz="1400" dirty="0"/>
              <a:t>, </a:t>
            </a:r>
            <a:r>
              <a:rPr lang="ru-RU" sz="1400" dirty="0" err="1"/>
              <a:t>статистичними</a:t>
            </a:r>
            <a:r>
              <a:rPr lang="ru-RU" sz="1400" dirty="0"/>
              <a:t>, </a:t>
            </a:r>
            <a:r>
              <a:rPr lang="ru-RU" sz="1400" dirty="0" err="1"/>
              <a:t>комп’ютерними</a:t>
            </a:r>
            <a:r>
              <a:rPr lang="ru-RU" sz="1400" dirty="0"/>
              <a:t>, </a:t>
            </a:r>
            <a:r>
              <a:rPr lang="ru-RU" sz="1400" dirty="0" err="1"/>
              <a:t>економічними</a:t>
            </a:r>
            <a:r>
              <a:rPr lang="ru-RU" sz="1400" dirty="0"/>
              <a:t> та </a:t>
            </a:r>
            <a:r>
              <a:rPr lang="ru-RU" sz="1400" dirty="0" err="1"/>
              <a:t>бізнес-знаннями</a:t>
            </a:r>
            <a:r>
              <a:rPr lang="ru-RU" sz="1400" dirty="0"/>
              <a:t>. Вони </a:t>
            </a:r>
            <a:r>
              <a:rPr lang="ru-RU" sz="1400" dirty="0" err="1"/>
              <a:t>вивчають</a:t>
            </a:r>
            <a:r>
              <a:rPr lang="ru-RU" sz="1400" dirty="0"/>
              <a:t> </a:t>
            </a:r>
            <a:r>
              <a:rPr lang="ru-RU" sz="1400" dirty="0" err="1"/>
              <a:t>великі</a:t>
            </a:r>
            <a:r>
              <a:rPr lang="ru-RU" sz="1400" dirty="0"/>
              <a:t> </a:t>
            </a:r>
            <a:r>
              <a:rPr lang="ru-RU" sz="1400" dirty="0" err="1"/>
              <a:t>масиви</a:t>
            </a:r>
            <a:r>
              <a:rPr lang="ru-RU" sz="1400" dirty="0"/>
              <a:t> </a:t>
            </a:r>
            <a:r>
              <a:rPr lang="ru-RU" sz="1400" dirty="0" err="1"/>
              <a:t>даних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містять</a:t>
            </a:r>
            <a:r>
              <a:rPr lang="ru-RU" sz="1400" dirty="0"/>
              <a:t> </a:t>
            </a:r>
            <a:r>
              <a:rPr lang="ru-RU" sz="1400" dirty="0" err="1"/>
              <a:t>розрізнену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(</a:t>
            </a:r>
            <a:r>
              <a:rPr lang="ru-RU" sz="1400" dirty="0" err="1"/>
              <a:t>результати</a:t>
            </a:r>
            <a:r>
              <a:rPr lang="ru-RU" sz="1400" dirty="0"/>
              <a:t> </a:t>
            </a:r>
            <a:r>
              <a:rPr lang="ru-RU" sz="1400" dirty="0" err="1"/>
              <a:t>досліджень</a:t>
            </a:r>
            <a:r>
              <a:rPr lang="ru-RU" sz="1400" dirty="0"/>
              <a:t>, </a:t>
            </a:r>
            <a:r>
              <a:rPr lang="ru-RU" sz="1400" dirty="0" err="1"/>
              <a:t>тенденції</a:t>
            </a:r>
            <a:r>
              <a:rPr lang="ru-RU" sz="1400" dirty="0"/>
              <a:t> ринку, </a:t>
            </a:r>
            <a:r>
              <a:rPr lang="ru-RU" sz="1400" dirty="0" err="1"/>
              <a:t>клієнтські</a:t>
            </a:r>
            <a:r>
              <a:rPr lang="ru-RU" sz="1400" dirty="0"/>
              <a:t> </a:t>
            </a:r>
            <a:r>
              <a:rPr lang="ru-RU" sz="1400" dirty="0" err="1"/>
              <a:t>смаки</a:t>
            </a:r>
            <a:r>
              <a:rPr lang="ru-RU" sz="1400" dirty="0"/>
              <a:t>),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допомагає</a:t>
            </a:r>
            <a:r>
              <a:rPr lang="ru-RU" sz="1400" dirty="0"/>
              <a:t> в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приймати</a:t>
            </a:r>
            <a:r>
              <a:rPr lang="ru-RU" sz="1400" dirty="0"/>
              <a:t> </a:t>
            </a:r>
            <a:r>
              <a:rPr lang="ru-RU" sz="1400" dirty="0" err="1"/>
              <a:t>важливі</a:t>
            </a:r>
            <a:r>
              <a:rPr lang="ru-RU" sz="1400" dirty="0"/>
              <a:t> </a:t>
            </a:r>
            <a:r>
              <a:rPr lang="ru-RU" sz="1400" dirty="0" err="1"/>
              <a:t>управлінські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/>
              <a:t>. </a:t>
            </a:r>
            <a:r>
              <a:rPr lang="ru-RU" sz="1400" dirty="0" err="1"/>
              <a:t>Найважливіше</a:t>
            </a:r>
            <a:r>
              <a:rPr lang="ru-RU" sz="1400" dirty="0"/>
              <a:t> </a:t>
            </a:r>
            <a:r>
              <a:rPr lang="ru-RU" sz="1400" dirty="0" err="1"/>
              <a:t>вміння</a:t>
            </a:r>
            <a:r>
              <a:rPr lang="ru-RU" sz="1400" dirty="0"/>
              <a:t> таких </a:t>
            </a:r>
            <a:r>
              <a:rPr lang="ru-RU" sz="1400" dirty="0" err="1"/>
              <a:t>спеціалістів</a:t>
            </a:r>
            <a:r>
              <a:rPr lang="ru-RU" sz="1400" dirty="0"/>
              <a:t> — </a:t>
            </a:r>
            <a:r>
              <a:rPr lang="ru-RU" sz="1400" dirty="0" err="1"/>
              <a:t>бачити</a:t>
            </a:r>
            <a:r>
              <a:rPr lang="ru-RU" sz="1400" dirty="0"/>
              <a:t> </a:t>
            </a:r>
            <a:r>
              <a:rPr lang="ru-RU" sz="1400" dirty="0" err="1"/>
              <a:t>логічні</a:t>
            </a:r>
            <a:r>
              <a:rPr lang="ru-RU" sz="1400" dirty="0"/>
              <a:t> </a:t>
            </a:r>
            <a:r>
              <a:rPr lang="ru-RU" sz="1400" dirty="0" err="1"/>
              <a:t>зв’язки</a:t>
            </a:r>
            <a:r>
              <a:rPr lang="ru-RU" sz="1400" dirty="0"/>
              <a:t> в </a:t>
            </a:r>
            <a:r>
              <a:rPr lang="ru-RU" sz="1400" dirty="0" err="1"/>
              <a:t>системі</a:t>
            </a:r>
            <a:r>
              <a:rPr lang="ru-RU" sz="1400" dirty="0"/>
              <a:t> </a:t>
            </a:r>
            <a:r>
              <a:rPr lang="ru-RU" sz="1400" dirty="0" err="1"/>
              <a:t>зібраної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та на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розробляти</a:t>
            </a:r>
            <a:r>
              <a:rPr lang="ru-RU" sz="1400" dirty="0"/>
              <a:t> </a:t>
            </a:r>
            <a:r>
              <a:rPr lang="ru-RU" sz="1400" dirty="0" err="1"/>
              <a:t>бізнес-рішення</a:t>
            </a:r>
            <a:r>
              <a:rPr lang="ru-RU" sz="1400" dirty="0"/>
              <a:t>, </a:t>
            </a:r>
            <a:r>
              <a:rPr lang="ru-RU" sz="1400" dirty="0" err="1"/>
              <a:t>моделі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Освіта</a:t>
            </a:r>
            <a:endParaRPr lang="ru-RU" sz="1400" dirty="0"/>
          </a:p>
          <a:p>
            <a:r>
              <a:rPr lang="ru-RU" sz="1400" dirty="0" err="1"/>
              <a:t>Високі</a:t>
            </a:r>
            <a:r>
              <a:rPr lang="ru-RU" sz="1400" dirty="0"/>
              <a:t>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впроваджуватимуться</a:t>
            </a:r>
            <a:r>
              <a:rPr lang="ru-RU" sz="1400" dirty="0"/>
              <a:t> в наше </a:t>
            </a:r>
            <a:r>
              <a:rPr lang="ru-RU" sz="1400" dirty="0" err="1"/>
              <a:t>життя</a:t>
            </a:r>
            <a:r>
              <a:rPr lang="ru-RU" sz="1400" dirty="0"/>
              <a:t> нон-стоп, тому люди </a:t>
            </a:r>
            <a:r>
              <a:rPr lang="ru-RU" sz="1400" dirty="0" err="1"/>
              <a:t>вчитимуться</a:t>
            </a:r>
            <a:r>
              <a:rPr lang="ru-RU" sz="1400" dirty="0"/>
              <a:t> </a:t>
            </a:r>
            <a:r>
              <a:rPr lang="ru-RU" sz="1400" dirty="0" err="1"/>
              <a:t>постійно</a:t>
            </a:r>
            <a:r>
              <a:rPr lang="ru-RU" sz="1400" dirty="0"/>
              <a:t> й </a:t>
            </a:r>
            <a:r>
              <a:rPr lang="ru-RU" sz="1400" dirty="0" err="1"/>
              <a:t>паралельно</a:t>
            </a:r>
            <a:r>
              <a:rPr lang="ru-RU" sz="1400" dirty="0"/>
              <a:t> з основною </a:t>
            </a:r>
            <a:r>
              <a:rPr lang="ru-RU" sz="1400" dirty="0" err="1"/>
              <a:t>роботою</a:t>
            </a:r>
            <a:r>
              <a:rPr lang="ru-RU" sz="1400" dirty="0"/>
              <a:t>. </a:t>
            </a:r>
            <a:r>
              <a:rPr lang="ru-RU" sz="1400" dirty="0" err="1"/>
              <a:t>Високо</a:t>
            </a:r>
            <a:r>
              <a:rPr lang="ru-RU" sz="1400" dirty="0"/>
              <a:t> </a:t>
            </a:r>
            <a:r>
              <a:rPr lang="ru-RU" sz="1400" dirty="0" err="1"/>
              <a:t>цінуватимуться</a:t>
            </a:r>
            <a:r>
              <a:rPr lang="ru-RU" sz="1400" dirty="0"/>
              <a:t> педагоги,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вміють</a:t>
            </a:r>
            <a:r>
              <a:rPr lang="ru-RU" sz="1400" dirty="0"/>
              <a:t> </a:t>
            </a:r>
            <a:r>
              <a:rPr lang="ru-RU" sz="1400" dirty="0" err="1"/>
              <a:t>індивідуалізувати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та </a:t>
            </a:r>
            <a:r>
              <a:rPr lang="ru-RU" sz="1400" dirty="0" err="1"/>
              <a:t>створюватимуть</a:t>
            </a:r>
            <a:r>
              <a:rPr lang="ru-RU" sz="1400" dirty="0"/>
              <a:t> </a:t>
            </a:r>
            <a:r>
              <a:rPr lang="ru-RU" sz="1400" dirty="0" err="1"/>
              <a:t>індивідуальні</a:t>
            </a:r>
            <a:r>
              <a:rPr lang="ru-RU" sz="1400" dirty="0"/>
              <a:t> </a:t>
            </a:r>
            <a:r>
              <a:rPr lang="ru-RU" sz="1400" dirty="0" err="1"/>
              <a:t>навчальні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. </a:t>
            </a:r>
            <a:r>
              <a:rPr lang="ru-RU" sz="1400" dirty="0" err="1"/>
              <a:t>Тільки</a:t>
            </a:r>
            <a:r>
              <a:rPr lang="ru-RU" sz="1400" dirty="0"/>
              <a:t> так люди </a:t>
            </a:r>
            <a:r>
              <a:rPr lang="ru-RU" sz="1400" dirty="0" err="1"/>
              <a:t>зможуть</a:t>
            </a:r>
            <a:r>
              <a:rPr lang="ru-RU" sz="1400" dirty="0"/>
              <a:t> </a:t>
            </a:r>
            <a:r>
              <a:rPr lang="ru-RU" sz="1400" dirty="0" err="1"/>
              <a:t>якісно</a:t>
            </a:r>
            <a:r>
              <a:rPr lang="ru-RU" sz="1400" dirty="0"/>
              <a:t> та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засвоювати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та </a:t>
            </a:r>
            <a:r>
              <a:rPr lang="ru-RU" sz="1400" dirty="0" err="1"/>
              <a:t>встигати</a:t>
            </a:r>
            <a:r>
              <a:rPr lang="ru-RU" sz="1400" dirty="0"/>
              <a:t> за </a:t>
            </a:r>
            <a:r>
              <a:rPr lang="ru-RU" sz="1400" dirty="0" err="1"/>
              <a:t>новими</a:t>
            </a:r>
            <a:r>
              <a:rPr lang="ru-RU" sz="1400" dirty="0"/>
              <a:t> </a:t>
            </a:r>
            <a:r>
              <a:rPr lang="ru-RU" sz="1400" dirty="0" err="1"/>
              <a:t>вимогами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Нарівні</a:t>
            </a:r>
            <a:r>
              <a:rPr lang="ru-RU" sz="1400" dirty="0"/>
              <a:t> з </a:t>
            </a:r>
            <a:r>
              <a:rPr lang="ru-RU" sz="1400" dirty="0" err="1"/>
              <a:t>вчителями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популярними</a:t>
            </a:r>
            <a:r>
              <a:rPr lang="ru-RU" sz="1400" dirty="0"/>
              <a:t> й </a:t>
            </a:r>
            <a:r>
              <a:rPr lang="ru-RU" sz="1400" dirty="0" err="1"/>
              <a:t>модератори</a:t>
            </a:r>
            <a:r>
              <a:rPr lang="ru-RU" sz="1400" dirty="0"/>
              <a:t>, </a:t>
            </a:r>
            <a:r>
              <a:rPr lang="ru-RU" sz="1400" dirty="0" err="1"/>
              <a:t>завданням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стане </a:t>
            </a:r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групових</a:t>
            </a:r>
            <a:r>
              <a:rPr lang="ru-RU" sz="1400" dirty="0"/>
              <a:t> </a:t>
            </a:r>
            <a:r>
              <a:rPr lang="ru-RU" sz="1400" dirty="0" err="1"/>
              <a:t>обговорень</a:t>
            </a:r>
            <a:r>
              <a:rPr lang="ru-RU" sz="1400" dirty="0"/>
              <a:t> для </a:t>
            </a:r>
            <a:r>
              <a:rPr lang="ru-RU" sz="1400" dirty="0" err="1"/>
              <a:t>кращого</a:t>
            </a:r>
            <a:r>
              <a:rPr lang="ru-RU" sz="1400" dirty="0"/>
              <a:t> </a:t>
            </a:r>
            <a:r>
              <a:rPr lang="ru-RU" sz="1400" dirty="0" err="1"/>
              <a:t>засвоєння</a:t>
            </a:r>
            <a:r>
              <a:rPr lang="ru-RU" sz="1400" dirty="0"/>
              <a:t> </a:t>
            </a:r>
            <a:r>
              <a:rPr lang="ru-RU" sz="1400" dirty="0" err="1"/>
              <a:t>матеріалу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Будівництво</a:t>
            </a:r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dirty="0"/>
              <a:t>У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відбувається</a:t>
            </a:r>
            <a:r>
              <a:rPr lang="ru-RU" sz="1400" dirty="0"/>
              <a:t> глобальна </a:t>
            </a:r>
            <a:r>
              <a:rPr lang="ru-RU" sz="1400" dirty="0" err="1"/>
              <a:t>автоматизація</a:t>
            </a:r>
            <a:r>
              <a:rPr lang="ru-RU" sz="1400" dirty="0"/>
              <a:t>. Тому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вмітимете</a:t>
            </a:r>
            <a:r>
              <a:rPr lang="ru-RU" sz="1400" dirty="0"/>
              <a:t> </a:t>
            </a:r>
            <a:r>
              <a:rPr lang="ru-RU" sz="1400" dirty="0" err="1"/>
              <a:t>управляти</a:t>
            </a:r>
            <a:r>
              <a:rPr lang="ru-RU" sz="1400" dirty="0"/>
              <a:t> </a:t>
            </a:r>
            <a:r>
              <a:rPr lang="ru-RU" sz="1400" dirty="0" err="1"/>
              <a:t>енергоефективними</a:t>
            </a:r>
            <a:r>
              <a:rPr lang="ru-RU" sz="1400" dirty="0"/>
              <a:t> системами, будете </a:t>
            </a:r>
            <a:r>
              <a:rPr lang="ru-RU" sz="1400" dirty="0" err="1"/>
              <a:t>високо</a:t>
            </a:r>
            <a:r>
              <a:rPr lang="ru-RU" sz="1400" dirty="0"/>
              <a:t> </a:t>
            </a:r>
            <a:r>
              <a:rPr lang="ru-RU" sz="1400" dirty="0" err="1"/>
              <a:t>затребуваним</a:t>
            </a:r>
            <a:r>
              <a:rPr lang="ru-RU" sz="1400" dirty="0"/>
              <a:t> </a:t>
            </a:r>
            <a:r>
              <a:rPr lang="ru-RU" sz="1400" dirty="0" err="1"/>
              <a:t>спеціалістом</a:t>
            </a:r>
            <a:r>
              <a:rPr lang="ru-RU" sz="1400" dirty="0"/>
              <a:t>. Як і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навчитеся</a:t>
            </a:r>
            <a:r>
              <a:rPr lang="ru-RU" sz="1400" dirty="0"/>
              <a:t> </a:t>
            </a:r>
            <a:r>
              <a:rPr lang="ru-RU" sz="1400" dirty="0" err="1"/>
              <a:t>проектувати</a:t>
            </a:r>
            <a:r>
              <a:rPr lang="ru-RU" sz="1400" dirty="0"/>
              <a:t> </a:t>
            </a:r>
            <a:r>
              <a:rPr lang="ru-RU" sz="1400" dirty="0" err="1"/>
              <a:t>будинки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</a:t>
            </a:r>
            <a:r>
              <a:rPr lang="ru-RU" sz="1400" dirty="0" err="1"/>
              <a:t>альтернативні</a:t>
            </a:r>
            <a:r>
              <a:rPr lang="ru-RU" sz="1400" dirty="0"/>
              <a:t> </a:t>
            </a:r>
            <a:r>
              <a:rPr lang="ru-RU" sz="1400" dirty="0" err="1"/>
              <a:t>джерела</a:t>
            </a:r>
            <a:r>
              <a:rPr lang="ru-RU" sz="1400" dirty="0"/>
              <a:t> </a:t>
            </a:r>
            <a:r>
              <a:rPr lang="ru-RU" sz="1400" dirty="0" err="1"/>
              <a:t>енергії</a:t>
            </a:r>
            <a:r>
              <a:rPr lang="ru-RU" sz="1400" dirty="0"/>
              <a:t> — </a:t>
            </a:r>
            <a:r>
              <a:rPr lang="ru-RU" sz="1400" dirty="0" err="1"/>
              <a:t>сонце</a:t>
            </a:r>
            <a:r>
              <a:rPr lang="ru-RU" sz="1400" dirty="0"/>
              <a:t>, </a:t>
            </a:r>
            <a:r>
              <a:rPr lang="ru-RU" sz="1400" dirty="0" err="1"/>
              <a:t>вітер</a:t>
            </a:r>
            <a:r>
              <a:rPr lang="ru-RU" sz="1400" dirty="0"/>
              <a:t>. </a:t>
            </a:r>
            <a:r>
              <a:rPr lang="ru-RU" sz="1400" dirty="0" err="1"/>
              <a:t>Зростатиме</a:t>
            </a:r>
            <a:r>
              <a:rPr lang="ru-RU" sz="1400" dirty="0"/>
              <a:t> попит на </a:t>
            </a:r>
            <a:r>
              <a:rPr lang="ru-RU" sz="1400" dirty="0" err="1"/>
              <a:t>розробників</a:t>
            </a:r>
            <a:r>
              <a:rPr lang="ru-RU" sz="1400" dirty="0"/>
              <a:t> «</a:t>
            </a:r>
            <a:r>
              <a:rPr lang="ru-RU" sz="1400" dirty="0" err="1"/>
              <a:t>розумних</a:t>
            </a:r>
            <a:r>
              <a:rPr lang="ru-RU" sz="1400" dirty="0"/>
              <a:t> </a:t>
            </a:r>
            <a:r>
              <a:rPr lang="ru-RU" sz="1400" dirty="0" err="1"/>
              <a:t>будинків</a:t>
            </a:r>
            <a:r>
              <a:rPr lang="ru-RU" sz="1400" dirty="0"/>
              <a:t>», де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майже</a:t>
            </a:r>
            <a:r>
              <a:rPr lang="ru-RU" sz="1400" dirty="0"/>
              <a:t> не </a:t>
            </a:r>
            <a:r>
              <a:rPr lang="ru-RU" sz="1400" dirty="0" err="1"/>
              <a:t>займатиметься</a:t>
            </a:r>
            <a:r>
              <a:rPr lang="ru-RU" sz="1400" dirty="0"/>
              <a:t> </a:t>
            </a:r>
            <a:r>
              <a:rPr lang="ru-RU" sz="1400" dirty="0" err="1"/>
              <a:t>домашніми</a:t>
            </a:r>
            <a:r>
              <a:rPr lang="ru-RU" sz="1400" dirty="0"/>
              <a:t> справами.</a:t>
            </a:r>
          </a:p>
          <a:p>
            <a:r>
              <a:rPr lang="ru-RU" sz="1400" dirty="0" err="1"/>
              <a:t>Також</a:t>
            </a:r>
            <a:r>
              <a:rPr lang="ru-RU" sz="1400" dirty="0"/>
              <a:t> зараз активно </a:t>
            </a:r>
            <a:r>
              <a:rPr lang="ru-RU" sz="1400" dirty="0" err="1"/>
              <a:t>розвиваються</a:t>
            </a:r>
            <a:r>
              <a:rPr lang="ru-RU" sz="1400" dirty="0"/>
              <a:t> </a:t>
            </a:r>
            <a:r>
              <a:rPr lang="ru-RU" sz="1400" dirty="0" err="1"/>
              <a:t>біотехнології</a:t>
            </a:r>
            <a:r>
              <a:rPr lang="ru-RU" sz="1400" dirty="0"/>
              <a:t>, тому в </a:t>
            </a:r>
            <a:r>
              <a:rPr lang="ru-RU" sz="1400" dirty="0" err="1"/>
              <a:t>найближчому</a:t>
            </a:r>
            <a:r>
              <a:rPr lang="ru-RU" sz="1400" dirty="0"/>
              <a:t> </a:t>
            </a:r>
            <a:r>
              <a:rPr lang="ru-RU" sz="1400" dirty="0" err="1"/>
              <a:t>майбутньому</a:t>
            </a:r>
            <a:r>
              <a:rPr lang="ru-RU" sz="1400" dirty="0"/>
              <a:t> </a:t>
            </a:r>
            <a:r>
              <a:rPr lang="ru-RU" sz="1400" dirty="0" err="1"/>
              <a:t>чекаємо</a:t>
            </a:r>
            <a:r>
              <a:rPr lang="ru-RU" sz="1400" dirty="0"/>
              <a:t> на </a:t>
            </a:r>
            <a:r>
              <a:rPr lang="ru-RU" sz="1400" dirty="0" err="1"/>
              <a:t>появу</a:t>
            </a:r>
            <a:r>
              <a:rPr lang="ru-RU" sz="1400" dirty="0"/>
              <a:t> </a:t>
            </a:r>
            <a:r>
              <a:rPr lang="ru-RU" sz="1400" dirty="0" err="1"/>
              <a:t>нових</a:t>
            </a:r>
            <a:r>
              <a:rPr lang="ru-RU" sz="1400" dirty="0"/>
              <a:t> </a:t>
            </a:r>
            <a:r>
              <a:rPr lang="ru-RU" sz="1400" dirty="0" err="1"/>
              <a:t>будматеріалів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значить,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знадобляться</a:t>
            </a:r>
            <a:r>
              <a:rPr lang="ru-RU" sz="1400" dirty="0"/>
              <a:t> </a:t>
            </a:r>
            <a:r>
              <a:rPr lang="ru-RU" sz="1400" dirty="0" err="1"/>
              <a:t>спеціалісти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вмітимуть</a:t>
            </a:r>
            <a:r>
              <a:rPr lang="ru-RU" sz="1400" dirty="0"/>
              <a:t> з ними </a:t>
            </a:r>
            <a:r>
              <a:rPr lang="ru-RU" sz="1400" dirty="0" err="1"/>
              <a:t>працювати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3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Біотехнології</a:t>
            </a:r>
            <a:r>
              <a:rPr lang="ru-RU" sz="1400" b="1" dirty="0"/>
              <a:t> та медицина</a:t>
            </a:r>
            <a:endParaRPr lang="ru-RU" sz="1400" dirty="0"/>
          </a:p>
          <a:p>
            <a:r>
              <a:rPr lang="ru-RU" sz="1400" dirty="0" err="1"/>
              <a:t>Вже</a:t>
            </a:r>
            <a:r>
              <a:rPr lang="ru-RU" sz="1400" dirty="0"/>
              <a:t> зараз у </a:t>
            </a:r>
            <a:r>
              <a:rPr lang="ru-RU" sz="1400" dirty="0" err="1"/>
              <a:t>містах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починають</a:t>
            </a:r>
            <a:r>
              <a:rPr lang="ru-RU" sz="1400" dirty="0"/>
              <a:t> </a:t>
            </a:r>
            <a:r>
              <a:rPr lang="ru-RU" sz="1400" dirty="0" err="1"/>
              <a:t>тестувати</a:t>
            </a:r>
            <a:r>
              <a:rPr lang="ru-RU" sz="1400" dirty="0"/>
              <a:t> </a:t>
            </a:r>
            <a:r>
              <a:rPr lang="ru-RU" sz="1400" dirty="0" err="1"/>
              <a:t>спеціальність</a:t>
            </a:r>
            <a:r>
              <a:rPr lang="ru-RU" sz="1400" dirty="0"/>
              <a:t> </a:t>
            </a:r>
            <a:r>
              <a:rPr lang="ru-RU" sz="1400" dirty="0" err="1"/>
              <a:t>сіті-фермерів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вирощують</a:t>
            </a:r>
            <a:r>
              <a:rPr lang="ru-RU" sz="1400" dirty="0"/>
              <a:t> </a:t>
            </a:r>
            <a:r>
              <a:rPr lang="ru-RU" sz="1400" dirty="0" err="1"/>
              <a:t>продукти</a:t>
            </a:r>
            <a:r>
              <a:rPr lang="ru-RU" sz="1400" dirty="0"/>
              <a:t> в межах </a:t>
            </a:r>
            <a:r>
              <a:rPr lang="ru-RU" sz="1400" dirty="0" err="1"/>
              <a:t>міста</a:t>
            </a:r>
            <a:r>
              <a:rPr lang="ru-RU" sz="1400" dirty="0"/>
              <a:t> з </a:t>
            </a:r>
            <a:r>
              <a:rPr lang="ru-RU" sz="1400" dirty="0" err="1"/>
              <a:t>використанням</a:t>
            </a:r>
            <a:r>
              <a:rPr lang="ru-RU" sz="1400" dirty="0"/>
              <a:t> </a:t>
            </a:r>
            <a:r>
              <a:rPr lang="ru-RU" sz="1400" dirty="0" err="1"/>
              <a:t>сучасних</a:t>
            </a:r>
            <a:r>
              <a:rPr lang="ru-RU" sz="1400" dirty="0"/>
              <a:t> </a:t>
            </a:r>
            <a:r>
              <a:rPr lang="ru-RU" sz="1400" dirty="0" err="1"/>
              <a:t>технологій</a:t>
            </a:r>
            <a:r>
              <a:rPr lang="ru-RU" sz="1400" dirty="0"/>
              <a:t> (на </a:t>
            </a:r>
            <a:r>
              <a:rPr lang="ru-RU" sz="1400" dirty="0" err="1"/>
              <a:t>дахах</a:t>
            </a:r>
            <a:r>
              <a:rPr lang="ru-RU" sz="1400" dirty="0"/>
              <a:t> </a:t>
            </a:r>
            <a:r>
              <a:rPr lang="ru-RU" sz="1400" dirty="0" err="1"/>
              <a:t>хмарочосів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).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знизить</a:t>
            </a:r>
            <a:r>
              <a:rPr lang="ru-RU" sz="1400" dirty="0"/>
              <a:t> </a:t>
            </a:r>
            <a:r>
              <a:rPr lang="ru-RU" sz="1400" dirty="0" err="1"/>
              <a:t>ціну</a:t>
            </a:r>
            <a:r>
              <a:rPr lang="ru-RU" sz="1400" dirty="0"/>
              <a:t> на доставку </a:t>
            </a:r>
            <a:r>
              <a:rPr lang="ru-RU" sz="1400" dirty="0" err="1"/>
              <a:t>товарів</a:t>
            </a:r>
            <a:r>
              <a:rPr lang="ru-RU" sz="1400" dirty="0"/>
              <a:t> з </a:t>
            </a:r>
            <a:r>
              <a:rPr lang="ru-RU" sz="1400" dirty="0" err="1"/>
              <a:t>регіонів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Матимуть</a:t>
            </a:r>
            <a:r>
              <a:rPr lang="ru-RU" sz="1400" dirty="0"/>
              <a:t> попит ГМО-</a:t>
            </a:r>
            <a:r>
              <a:rPr lang="ru-RU" sz="1400" dirty="0" err="1"/>
              <a:t>агрономи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займатимуться</a:t>
            </a:r>
            <a:r>
              <a:rPr lang="ru-RU" sz="1400" dirty="0"/>
              <a:t> </a:t>
            </a:r>
            <a:r>
              <a:rPr lang="ru-RU" sz="1400" dirty="0" err="1"/>
              <a:t>втіленням</a:t>
            </a:r>
            <a:r>
              <a:rPr lang="ru-RU" sz="1400" dirty="0"/>
              <a:t> </a:t>
            </a:r>
            <a:r>
              <a:rPr lang="ru-RU" sz="1400" dirty="0" err="1"/>
              <a:t>біодосягнень</a:t>
            </a:r>
            <a:r>
              <a:rPr lang="ru-RU" sz="1400" dirty="0"/>
              <a:t> та </a:t>
            </a:r>
            <a:r>
              <a:rPr lang="ru-RU" sz="1400" dirty="0" err="1"/>
              <a:t>отриманням</a:t>
            </a:r>
            <a:r>
              <a:rPr lang="ru-RU" sz="1400" dirty="0"/>
              <a:t> </a:t>
            </a:r>
            <a:r>
              <a:rPr lang="ru-RU" sz="1400" dirty="0" err="1"/>
              <a:t>продуктів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заданими</a:t>
            </a:r>
            <a:r>
              <a:rPr lang="ru-RU" sz="1400" dirty="0"/>
              <a:t> </a:t>
            </a:r>
            <a:r>
              <a:rPr lang="ru-RU" sz="1400" dirty="0" err="1"/>
              <a:t>якостями</a:t>
            </a:r>
            <a:r>
              <a:rPr lang="ru-RU" sz="1400" dirty="0"/>
              <a:t>.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медичній</a:t>
            </a:r>
            <a:r>
              <a:rPr lang="ru-RU" sz="1400" dirty="0"/>
              <a:t>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затребуваними</a:t>
            </a:r>
            <a:r>
              <a:rPr lang="ru-RU" sz="1400" dirty="0"/>
              <a:t> </a:t>
            </a:r>
            <a:r>
              <a:rPr lang="ru-RU" sz="1400" dirty="0" err="1"/>
              <a:t>спеціалісти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створюватимуть</a:t>
            </a:r>
            <a:r>
              <a:rPr lang="ru-RU" sz="1400" dirty="0"/>
              <a:t> </a:t>
            </a:r>
            <a:r>
              <a:rPr lang="ru-RU" sz="1400" dirty="0" err="1"/>
              <a:t>штучні</a:t>
            </a:r>
            <a:r>
              <a:rPr lang="ru-RU" sz="1400" dirty="0"/>
              <a:t> </a:t>
            </a:r>
            <a:r>
              <a:rPr lang="ru-RU" sz="1400" dirty="0" err="1"/>
              <a:t>органи</a:t>
            </a:r>
            <a:r>
              <a:rPr lang="ru-RU" sz="1400" dirty="0"/>
              <a:t> на 3D-принтерах для </a:t>
            </a:r>
            <a:r>
              <a:rPr lang="ru-RU" sz="1400" dirty="0" err="1"/>
              <a:t>заміни</a:t>
            </a:r>
            <a:r>
              <a:rPr lang="ru-RU" sz="1400" dirty="0"/>
              <a:t> </a:t>
            </a:r>
            <a:r>
              <a:rPr lang="ru-RU" sz="1400" dirty="0" err="1"/>
              <a:t>пошкоджених</a:t>
            </a:r>
            <a:r>
              <a:rPr lang="ru-RU" sz="1400" dirty="0"/>
              <a:t>. Люди </a:t>
            </a:r>
            <a:r>
              <a:rPr lang="ru-RU" sz="1400" dirty="0" err="1"/>
              <a:t>житимуть</a:t>
            </a:r>
            <a:r>
              <a:rPr lang="ru-RU" sz="1400" dirty="0"/>
              <a:t> </a:t>
            </a:r>
            <a:r>
              <a:rPr lang="ru-RU" sz="1400" dirty="0" err="1"/>
              <a:t>довше</a:t>
            </a:r>
            <a:r>
              <a:rPr lang="ru-RU" sz="1400" dirty="0"/>
              <a:t>, а </a:t>
            </a:r>
            <a:r>
              <a:rPr lang="ru-RU" sz="1400" dirty="0" err="1"/>
              <a:t>отже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потрібні</a:t>
            </a:r>
            <a:r>
              <a:rPr lang="ru-RU" sz="1400" dirty="0"/>
              <a:t> геронтологи. </a:t>
            </a:r>
            <a:r>
              <a:rPr lang="ru-RU" sz="1400" dirty="0" err="1"/>
              <a:t>Матимуть</a:t>
            </a:r>
            <a:r>
              <a:rPr lang="ru-RU" sz="1400" dirty="0"/>
              <a:t> попит і </a:t>
            </a:r>
            <a:r>
              <a:rPr lang="ru-RU" sz="1400" dirty="0" err="1"/>
              <a:t>розробники</a:t>
            </a:r>
            <a:r>
              <a:rPr lang="ru-RU" sz="1400" dirty="0"/>
              <a:t> </a:t>
            </a:r>
            <a:r>
              <a:rPr lang="ru-RU" sz="1400" dirty="0" err="1"/>
              <a:t>кіберпротезів</a:t>
            </a:r>
            <a:r>
              <a:rPr lang="ru-RU" sz="1400" dirty="0"/>
              <a:t> та </a:t>
            </a:r>
            <a:r>
              <a:rPr lang="ru-RU" sz="1400" dirty="0" err="1"/>
              <a:t>імплантів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вживлятимуться</a:t>
            </a:r>
            <a:r>
              <a:rPr lang="ru-RU" sz="1400" dirty="0"/>
              <a:t> в </a:t>
            </a:r>
            <a:r>
              <a:rPr lang="ru-RU" sz="1400" dirty="0" err="1"/>
              <a:t>тіло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і </a:t>
            </a:r>
            <a:r>
              <a:rPr lang="ru-RU" sz="1400" dirty="0" err="1"/>
              <a:t>сприйматимуться</a:t>
            </a:r>
            <a:r>
              <a:rPr lang="ru-RU" sz="1400" dirty="0"/>
              <a:t> ним як </a:t>
            </a:r>
            <a:r>
              <a:rPr lang="ru-RU" sz="1400" dirty="0" err="1"/>
              <a:t>власні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Набір</a:t>
            </a:r>
            <a:r>
              <a:rPr lang="ru-RU" sz="1400" b="1" dirty="0"/>
              <a:t> </a:t>
            </a:r>
            <a:r>
              <a:rPr lang="ru-RU" sz="1400" b="1" dirty="0" err="1"/>
              <a:t>професійних</a:t>
            </a:r>
            <a:r>
              <a:rPr lang="ru-RU" sz="1400" b="1" dirty="0"/>
              <a:t> </a:t>
            </a:r>
            <a:r>
              <a:rPr lang="ru-RU" sz="1400" b="1" dirty="0" err="1"/>
              <a:t>якостей</a:t>
            </a:r>
            <a:endParaRPr lang="ru-RU" sz="1400" b="1" dirty="0"/>
          </a:p>
          <a:p>
            <a:r>
              <a:rPr lang="ru-RU" sz="1400" dirty="0"/>
              <a:t>Уже в </a:t>
            </a:r>
            <a:r>
              <a:rPr lang="ru-RU" sz="1400" dirty="0" err="1"/>
              <a:t>найближчі</a:t>
            </a:r>
            <a:r>
              <a:rPr lang="ru-RU" sz="1400" dirty="0"/>
              <a:t> 15-20 </a:t>
            </a:r>
            <a:r>
              <a:rPr lang="ru-RU" sz="1400" dirty="0" err="1"/>
              <a:t>років</a:t>
            </a:r>
            <a:r>
              <a:rPr lang="ru-RU" sz="1400" dirty="0"/>
              <a:t> і в </a:t>
            </a:r>
            <a:r>
              <a:rPr lang="ru-RU" sz="1400" dirty="0" err="1"/>
              <a:t>Україні</a:t>
            </a:r>
            <a:r>
              <a:rPr lang="ru-RU" sz="1400" dirty="0"/>
              <a:t>, і в </a:t>
            </a:r>
            <a:r>
              <a:rPr lang="ru-RU" sz="1400" dirty="0" err="1"/>
              <a:t>світі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затребувані</a:t>
            </a:r>
            <a:r>
              <a:rPr lang="ru-RU" sz="1400" dirty="0"/>
              <a:t> </a:t>
            </a:r>
            <a:r>
              <a:rPr lang="ru-RU" sz="1400" dirty="0" err="1"/>
              <a:t>зовсім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спеціалісти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не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розбиратимуться</a:t>
            </a:r>
            <a:r>
              <a:rPr lang="ru-RU" sz="1400" dirty="0"/>
              <a:t> у </a:t>
            </a:r>
            <a:r>
              <a:rPr lang="ru-RU" sz="1400" dirty="0" err="1"/>
              <a:t>своїй</a:t>
            </a:r>
            <a:r>
              <a:rPr lang="ru-RU" sz="1400" dirty="0"/>
              <a:t> </a:t>
            </a:r>
            <a:r>
              <a:rPr lang="ru-RU" sz="1400" dirty="0" err="1"/>
              <a:t>галузі</a:t>
            </a:r>
            <a:r>
              <a:rPr lang="ru-RU" sz="1400" dirty="0"/>
              <a:t>, а й </a:t>
            </a:r>
            <a:r>
              <a:rPr lang="ru-RU" sz="1400" dirty="0" err="1"/>
              <a:t>матимуть</a:t>
            </a:r>
            <a:r>
              <a:rPr lang="ru-RU" sz="1400" dirty="0"/>
              <a:t> </a:t>
            </a:r>
            <a:r>
              <a:rPr lang="ru-RU" sz="1400" dirty="0" err="1"/>
              <a:t>крос-галузеву</a:t>
            </a:r>
            <a:r>
              <a:rPr lang="ru-RU" sz="1400" dirty="0"/>
              <a:t> </a:t>
            </a:r>
            <a:r>
              <a:rPr lang="ru-RU" sz="1400" dirty="0" err="1"/>
              <a:t>спеціалізацію</a:t>
            </a:r>
            <a:r>
              <a:rPr lang="ru-RU" sz="1400" dirty="0"/>
              <a:t>.</a:t>
            </a:r>
          </a:p>
          <a:p>
            <a:r>
              <a:rPr lang="ru-RU" sz="1400" dirty="0"/>
              <a:t>1.</a:t>
            </a:r>
            <a:r>
              <a:rPr lang="ru-RU" sz="1400" b="1" dirty="0"/>
              <a:t> </a:t>
            </a:r>
            <a:r>
              <a:rPr lang="ru-RU" sz="1400" b="1" dirty="0" err="1"/>
              <a:t>Крос-галузева</a:t>
            </a:r>
            <a:r>
              <a:rPr lang="ru-RU" sz="1400" b="1" dirty="0"/>
              <a:t> </a:t>
            </a:r>
            <a:r>
              <a:rPr lang="ru-RU" sz="1400" b="1" dirty="0" err="1"/>
              <a:t>спеціалізація</a:t>
            </a:r>
            <a:endParaRPr lang="ru-RU" sz="1400" dirty="0"/>
          </a:p>
          <a:p>
            <a:r>
              <a:rPr lang="ru-RU" sz="1400" dirty="0" err="1"/>
              <a:t>Мова</a:t>
            </a:r>
            <a:r>
              <a:rPr lang="ru-RU" sz="1400" dirty="0"/>
              <a:t> </a:t>
            </a:r>
            <a:r>
              <a:rPr lang="ru-RU" sz="1400" dirty="0" err="1"/>
              <a:t>йде</a:t>
            </a:r>
            <a:r>
              <a:rPr lang="ru-RU" sz="1400" dirty="0"/>
              <a:t> про те,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 повинен буде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набір</a:t>
            </a:r>
            <a:r>
              <a:rPr lang="ru-RU" sz="1400" dirty="0"/>
              <a:t> </a:t>
            </a:r>
            <a:r>
              <a:rPr lang="ru-RU" sz="1400" dirty="0" err="1"/>
              <a:t>навичок</a:t>
            </a:r>
            <a:r>
              <a:rPr lang="ru-RU" sz="1400" dirty="0"/>
              <a:t> та </a:t>
            </a:r>
            <a:r>
              <a:rPr lang="ru-RU" sz="1400" dirty="0" err="1"/>
              <a:t>знань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дадуть</a:t>
            </a:r>
            <a:r>
              <a:rPr lang="ru-RU" sz="1400" dirty="0"/>
              <a:t>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 роботу на </a:t>
            </a:r>
            <a:r>
              <a:rPr lang="ru-RU" sz="1400" dirty="0" err="1"/>
              <a:t>перехресті</a:t>
            </a:r>
            <a:r>
              <a:rPr lang="ru-RU" sz="1400" dirty="0"/>
              <a:t> </a:t>
            </a:r>
            <a:r>
              <a:rPr lang="ru-RU" sz="1400" dirty="0" err="1"/>
              <a:t>галузей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медичну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фармацевтичну</a:t>
            </a:r>
            <a:r>
              <a:rPr lang="ru-RU" sz="1400" dirty="0"/>
              <a:t> </a:t>
            </a:r>
            <a:r>
              <a:rPr lang="ru-RU" sz="1400" dirty="0" err="1"/>
              <a:t>освіту</a:t>
            </a:r>
            <a:r>
              <a:rPr lang="ru-RU" sz="1400" dirty="0"/>
              <a:t> та </a:t>
            </a:r>
            <a:r>
              <a:rPr lang="ru-RU" sz="1400" dirty="0" err="1"/>
              <a:t>непогано</a:t>
            </a:r>
            <a:r>
              <a:rPr lang="ru-RU" sz="1400" dirty="0"/>
              <a:t> </a:t>
            </a:r>
            <a:r>
              <a:rPr lang="ru-RU" sz="1400" dirty="0" err="1"/>
              <a:t>розбирається</a:t>
            </a:r>
            <a:r>
              <a:rPr lang="ru-RU" sz="1400" dirty="0"/>
              <a:t> в ІТ,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відкриваються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горизонти</a:t>
            </a:r>
            <a:r>
              <a:rPr lang="ru-RU" sz="1400" dirty="0"/>
              <a:t> і </a:t>
            </a:r>
            <a:r>
              <a:rPr lang="ru-RU" sz="1400" dirty="0" err="1"/>
              <a:t>його</a:t>
            </a:r>
            <a:r>
              <a:rPr lang="ru-RU" sz="1400" dirty="0"/>
              <a:t> з </a:t>
            </a:r>
            <a:r>
              <a:rPr lang="ru-RU" sz="1400" dirty="0" err="1"/>
              <a:t>радістю</a:t>
            </a:r>
            <a:r>
              <a:rPr lang="ru-RU" sz="1400" dirty="0"/>
              <a:t> </a:t>
            </a:r>
            <a:r>
              <a:rPr lang="ru-RU" sz="1400" dirty="0" err="1"/>
              <a:t>забере</a:t>
            </a:r>
            <a:r>
              <a:rPr lang="ru-RU" sz="1400" dirty="0"/>
              <a:t> до себе будь-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фарм-гігант</a:t>
            </a:r>
            <a:r>
              <a:rPr lang="ru-RU" sz="1400" dirty="0"/>
              <a:t> на посаду </a:t>
            </a:r>
            <a:r>
              <a:rPr lang="ru-RU" sz="1400" dirty="0" err="1"/>
              <a:t>біофармаколога</a:t>
            </a:r>
            <a:r>
              <a:rPr lang="ru-RU" sz="1400" dirty="0"/>
              <a:t>, ІТ-генетика, </a:t>
            </a:r>
            <a:r>
              <a:rPr lang="ru-RU" sz="1400" dirty="0" err="1"/>
              <a:t>клінічного</a:t>
            </a:r>
            <a:r>
              <a:rPr lang="ru-RU" sz="1400" dirty="0"/>
              <a:t> </a:t>
            </a:r>
            <a:r>
              <a:rPr lang="ru-RU" sz="1400" dirty="0" err="1"/>
              <a:t>біоінформатика</a:t>
            </a:r>
            <a:r>
              <a:rPr lang="ru-RU" sz="1400" dirty="0"/>
              <a:t>, </a:t>
            </a:r>
            <a:r>
              <a:rPr lang="ru-RU" sz="1400" dirty="0" err="1"/>
              <a:t>генетичного</a:t>
            </a:r>
            <a:r>
              <a:rPr lang="ru-RU" sz="1400" dirty="0"/>
              <a:t> консультанта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мережевого</a:t>
            </a:r>
            <a:r>
              <a:rPr lang="ru-RU" sz="1400" dirty="0"/>
              <a:t> </a:t>
            </a:r>
            <a:r>
              <a:rPr lang="ru-RU" sz="1400" dirty="0" err="1"/>
              <a:t>лікаря</a:t>
            </a:r>
            <a:r>
              <a:rPr lang="ru-RU" sz="1400" dirty="0"/>
              <a:t>.</a:t>
            </a:r>
          </a:p>
          <a:p>
            <a:r>
              <a:rPr lang="ru-RU" sz="1400" dirty="0"/>
              <a:t>Тому </a:t>
            </a:r>
            <a:r>
              <a:rPr lang="ru-RU" sz="1400" dirty="0" err="1"/>
              <a:t>якщо</a:t>
            </a:r>
            <a:r>
              <a:rPr lang="ru-RU" sz="1400" dirty="0"/>
              <a:t> у </a:t>
            </a:r>
            <a:r>
              <a:rPr lang="ru-RU" sz="1400" dirty="0" err="1"/>
              <a:t>майбутнього</a:t>
            </a:r>
            <a:r>
              <a:rPr lang="ru-RU" sz="1400" dirty="0"/>
              <a:t> </a:t>
            </a:r>
            <a:r>
              <a:rPr lang="ru-RU" sz="1400" dirty="0" err="1"/>
              <a:t>абітурієнта</a:t>
            </a:r>
            <a:r>
              <a:rPr lang="ru-RU" sz="1400" dirty="0"/>
              <a:t> є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талантів</a:t>
            </a:r>
            <a:r>
              <a:rPr lang="ru-RU" sz="1400" dirty="0"/>
              <a:t>, </a:t>
            </a:r>
            <a:r>
              <a:rPr lang="ru-RU" sz="1400" dirty="0" err="1"/>
              <a:t>важливо</a:t>
            </a:r>
            <a:r>
              <a:rPr lang="ru-RU" sz="1400" dirty="0"/>
              <a:t> </a:t>
            </a:r>
            <a:r>
              <a:rPr lang="ru-RU" sz="1400" dirty="0" err="1"/>
              <a:t>подумати</a:t>
            </a:r>
            <a:r>
              <a:rPr lang="ru-RU" sz="1400" dirty="0"/>
              <a:t> про те,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зможе</a:t>
            </a:r>
            <a:r>
              <a:rPr lang="ru-RU" sz="1400" dirty="0"/>
              <a:t> </a:t>
            </a:r>
            <a:r>
              <a:rPr lang="ru-RU" sz="1400" dirty="0" err="1"/>
              <a:t>дитина</a:t>
            </a:r>
            <a:r>
              <a:rPr lang="ru-RU" sz="1400" dirty="0"/>
              <a:t> стати </a:t>
            </a:r>
            <a:r>
              <a:rPr lang="ru-RU" sz="1400" dirty="0" err="1"/>
              <a:t>крос-галузевим</a:t>
            </a:r>
            <a:r>
              <a:rPr lang="ru-RU" sz="1400" dirty="0"/>
              <a:t> </a:t>
            </a:r>
            <a:r>
              <a:rPr lang="ru-RU" sz="1400" dirty="0" err="1"/>
              <a:t>спеціалістом</a:t>
            </a:r>
            <a:r>
              <a:rPr lang="ru-RU" sz="1400" dirty="0"/>
              <a:t> та не </a:t>
            </a:r>
            <a:r>
              <a:rPr lang="ru-RU" sz="1400" dirty="0" err="1"/>
              <a:t>обмежувати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в </a:t>
            </a:r>
            <a:r>
              <a:rPr lang="ru-RU" sz="1400" dirty="0" err="1"/>
              <a:t>одній</a:t>
            </a:r>
            <a:r>
              <a:rPr lang="ru-RU" sz="1400" dirty="0"/>
              <a:t> </a:t>
            </a:r>
            <a:r>
              <a:rPr lang="ru-RU" sz="1400" dirty="0" err="1"/>
              <a:t>спеціальностей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9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dirty="0"/>
              <a:t>2.</a:t>
            </a:r>
            <a:r>
              <a:rPr lang="ru-RU" sz="1400" b="1" dirty="0"/>
              <a:t> </a:t>
            </a:r>
            <a:r>
              <a:rPr lang="ru-RU" sz="1400" b="1" dirty="0" err="1"/>
              <a:t>Надпрофесійні</a:t>
            </a:r>
            <a:r>
              <a:rPr lang="ru-RU" sz="1400" b="1" dirty="0"/>
              <a:t> </a:t>
            </a:r>
            <a:r>
              <a:rPr lang="ru-RU" sz="1400" b="1" dirty="0" err="1"/>
              <a:t>уміння</a:t>
            </a:r>
            <a:r>
              <a:rPr lang="ru-RU" sz="1400" b="1" dirty="0"/>
              <a:t> та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endParaRPr lang="ru-RU" sz="1400" dirty="0"/>
          </a:p>
          <a:p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, про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піде</a:t>
            </a:r>
            <a:r>
              <a:rPr lang="ru-RU" sz="1400" dirty="0"/>
              <a:t> </a:t>
            </a:r>
            <a:r>
              <a:rPr lang="ru-RU" sz="1400" dirty="0" err="1"/>
              <a:t>мова</a:t>
            </a:r>
            <a:r>
              <a:rPr lang="ru-RU" sz="1400" dirty="0"/>
              <a:t> </a:t>
            </a:r>
            <a:r>
              <a:rPr lang="ru-RU" sz="1400" dirty="0" err="1"/>
              <a:t>далі</a:t>
            </a:r>
            <a:r>
              <a:rPr lang="ru-RU" sz="1400" dirty="0"/>
              <a:t>, </a:t>
            </a:r>
            <a:r>
              <a:rPr lang="ru-RU" sz="1400" dirty="0" err="1"/>
              <a:t>допоможуть</a:t>
            </a:r>
            <a:r>
              <a:rPr lang="ru-RU" sz="1400" dirty="0"/>
              <a:t> </a:t>
            </a:r>
            <a:r>
              <a:rPr lang="ru-RU" sz="1400" dirty="0" err="1"/>
              <a:t>завжди</a:t>
            </a:r>
            <a:r>
              <a:rPr lang="ru-RU" sz="1400" dirty="0"/>
              <a:t> бути </a:t>
            </a:r>
            <a:r>
              <a:rPr lang="ru-RU" sz="1400" dirty="0" err="1"/>
              <a:t>затребуваним</a:t>
            </a:r>
            <a:r>
              <a:rPr lang="ru-RU" sz="1400" dirty="0"/>
              <a:t> </a:t>
            </a:r>
            <a:r>
              <a:rPr lang="ru-RU" sz="1400" dirty="0" err="1"/>
              <a:t>спеціалістом</a:t>
            </a:r>
            <a:r>
              <a:rPr lang="ru-RU" sz="1400" dirty="0"/>
              <a:t>, </a:t>
            </a:r>
            <a:r>
              <a:rPr lang="ru-RU" sz="1400" dirty="0" err="1"/>
              <a:t>здійснювати</a:t>
            </a:r>
            <a:r>
              <a:rPr lang="ru-RU" sz="1400" dirty="0"/>
              <a:t> </a:t>
            </a:r>
            <a:r>
              <a:rPr lang="ru-RU" sz="1400" dirty="0" err="1"/>
              <a:t>перехід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різними</a:t>
            </a:r>
            <a:r>
              <a:rPr lang="ru-RU" sz="1400" dirty="0"/>
              <a:t> </a:t>
            </a:r>
            <a:r>
              <a:rPr lang="ru-RU" sz="1400" dirty="0" err="1"/>
              <a:t>галузями</a:t>
            </a:r>
            <a:r>
              <a:rPr lang="ru-RU" sz="1400" dirty="0"/>
              <a:t> та </a:t>
            </a:r>
            <a:r>
              <a:rPr lang="ru-RU" sz="1400" dirty="0" err="1"/>
              <a:t>підвищувати</a:t>
            </a:r>
            <a:r>
              <a:rPr lang="ru-RU" sz="1400" dirty="0"/>
              <a:t> </a:t>
            </a:r>
            <a:r>
              <a:rPr lang="ru-RU" sz="1400" dirty="0" err="1"/>
              <a:t>власну</a:t>
            </a:r>
            <a:r>
              <a:rPr lang="ru-RU" sz="1400" dirty="0"/>
              <a:t> </a:t>
            </a:r>
            <a:r>
              <a:rPr lang="ru-RU" sz="1400" dirty="0" err="1"/>
              <a:t>продуктивність</a:t>
            </a:r>
            <a:r>
              <a:rPr lang="ru-RU" sz="1400" dirty="0"/>
              <a:t> та </a:t>
            </a:r>
            <a:r>
              <a:rPr lang="ru-RU" sz="1400" dirty="0" err="1"/>
              <a:t>ефективність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Отже</a:t>
            </a:r>
            <a:r>
              <a:rPr lang="ru-RU" sz="1400" dirty="0"/>
              <a:t>, до таких </a:t>
            </a:r>
            <a:r>
              <a:rPr lang="ru-RU" sz="1400" dirty="0" err="1"/>
              <a:t>якостей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зарахувати</a:t>
            </a:r>
            <a:r>
              <a:rPr lang="ru-RU" sz="1400" dirty="0"/>
              <a:t>:</a:t>
            </a:r>
          </a:p>
          <a:p>
            <a:pPr lvl="0"/>
            <a:r>
              <a:rPr lang="ru-RU" sz="1400" dirty="0" err="1"/>
              <a:t>Системне</a:t>
            </a:r>
            <a:r>
              <a:rPr lang="ru-RU" sz="1400" dirty="0"/>
              <a:t> </a:t>
            </a:r>
            <a:r>
              <a:rPr lang="ru-RU" sz="1400" dirty="0" err="1"/>
              <a:t>мислення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самостійно</a:t>
            </a:r>
            <a:r>
              <a:rPr lang="ru-RU" sz="1400" dirty="0"/>
              <a:t> </a:t>
            </a:r>
            <a:r>
              <a:rPr lang="ru-RU" sz="1400" dirty="0" err="1"/>
              <a:t>визначати</a:t>
            </a:r>
            <a:r>
              <a:rPr lang="ru-RU" sz="1400" dirty="0"/>
              <a:t> </a:t>
            </a:r>
            <a:r>
              <a:rPr lang="ru-RU" sz="1400" dirty="0" err="1"/>
              <a:t>складні</a:t>
            </a:r>
            <a:r>
              <a:rPr lang="ru-RU" sz="1400" dirty="0"/>
              <a:t> </a:t>
            </a:r>
            <a:r>
              <a:rPr lang="ru-RU" sz="1400" dirty="0" err="1"/>
              <a:t>задачі</a:t>
            </a:r>
            <a:r>
              <a:rPr lang="ru-RU" sz="1400" dirty="0"/>
              <a:t> та </a:t>
            </a:r>
            <a:r>
              <a:rPr lang="ru-RU" sz="1400" dirty="0" err="1"/>
              <a:t>вирішувати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;</a:t>
            </a:r>
          </a:p>
          <a:p>
            <a:pPr lvl="0"/>
            <a:r>
              <a:rPr lang="ru-RU" sz="1400" dirty="0" err="1"/>
              <a:t>Мультимовність</a:t>
            </a:r>
            <a:r>
              <a:rPr lang="ru-RU" sz="1400" dirty="0"/>
              <a:t>, </a:t>
            </a:r>
            <a:r>
              <a:rPr lang="ru-RU" sz="1400" dirty="0" err="1"/>
              <a:t>володіння</a:t>
            </a:r>
            <a:r>
              <a:rPr lang="ru-RU" sz="1400" dirty="0"/>
              <a:t> </a:t>
            </a:r>
            <a:r>
              <a:rPr lang="ru-RU" sz="1400" dirty="0" err="1"/>
              <a:t>кількома</a:t>
            </a:r>
            <a:r>
              <a:rPr lang="ru-RU" sz="1400" dirty="0"/>
              <a:t> </a:t>
            </a:r>
            <a:r>
              <a:rPr lang="ru-RU" sz="1400" dirty="0" err="1"/>
              <a:t>іноземними</a:t>
            </a:r>
            <a:r>
              <a:rPr lang="ru-RU" sz="1400" dirty="0"/>
              <a:t> </a:t>
            </a:r>
            <a:r>
              <a:rPr lang="ru-RU" sz="1400" dirty="0" err="1"/>
              <a:t>мовами</a:t>
            </a:r>
            <a:r>
              <a:rPr lang="ru-RU" sz="1400" dirty="0"/>
              <a:t>;</a:t>
            </a:r>
          </a:p>
          <a:p>
            <a:pPr lvl="0"/>
            <a:r>
              <a:rPr lang="ru-RU" sz="1400" dirty="0" err="1"/>
              <a:t>Френдлі</a:t>
            </a:r>
            <a:r>
              <a:rPr lang="ru-RU" sz="1400" dirty="0"/>
              <a:t> </a:t>
            </a:r>
            <a:r>
              <a:rPr lang="ru-RU" sz="1400" dirty="0" err="1"/>
              <a:t>гнучкість</a:t>
            </a:r>
            <a:r>
              <a:rPr lang="ru-RU" sz="1400" dirty="0"/>
              <a:t>, як </a:t>
            </a:r>
            <a:r>
              <a:rPr lang="ru-RU" sz="1400" dirty="0" err="1"/>
              <a:t>уміння</a:t>
            </a:r>
            <a:r>
              <a:rPr lang="ru-RU" sz="1400" dirty="0"/>
              <a:t> </a:t>
            </a:r>
            <a:r>
              <a:rPr lang="ru-RU" sz="1400" dirty="0" err="1"/>
              <a:t>знаходити</a:t>
            </a:r>
            <a:r>
              <a:rPr lang="ru-RU" sz="1400" dirty="0"/>
              <a:t> </a:t>
            </a:r>
            <a:r>
              <a:rPr lang="ru-RU" sz="1400" dirty="0" err="1"/>
              <a:t>спільну</a:t>
            </a:r>
            <a:r>
              <a:rPr lang="ru-RU" sz="1400" dirty="0"/>
              <a:t> </a:t>
            </a:r>
            <a:r>
              <a:rPr lang="ru-RU" sz="1400" dirty="0" err="1"/>
              <a:t>мову</a:t>
            </a:r>
            <a:r>
              <a:rPr lang="ru-RU" sz="1400" dirty="0"/>
              <a:t> і </a:t>
            </a:r>
            <a:r>
              <a:rPr lang="ru-RU" sz="1400" dirty="0" err="1"/>
              <a:t>працювати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колективом</a:t>
            </a:r>
            <a:r>
              <a:rPr lang="ru-RU" sz="1400" dirty="0"/>
              <a:t>, </a:t>
            </a:r>
            <a:r>
              <a:rPr lang="ru-RU" sz="1400" dirty="0" err="1"/>
              <a:t>окремими</a:t>
            </a:r>
            <a:r>
              <a:rPr lang="ru-RU" sz="1400" dirty="0"/>
              <a:t> людьми та </a:t>
            </a:r>
            <a:r>
              <a:rPr lang="ru-RU" sz="1400" dirty="0" err="1"/>
              <a:t>групами</a:t>
            </a:r>
            <a:r>
              <a:rPr lang="ru-RU" sz="1400" dirty="0"/>
              <a:t>;</a:t>
            </a:r>
          </a:p>
          <a:p>
            <a:pPr lvl="0"/>
            <a:r>
              <a:rPr lang="ru-RU" sz="1400" dirty="0" err="1"/>
              <a:t>Програмування</a:t>
            </a:r>
            <a:r>
              <a:rPr lang="ru-RU" sz="1400" dirty="0"/>
              <a:t> ІТ-</a:t>
            </a:r>
            <a:r>
              <a:rPr lang="ru-RU" sz="1400" dirty="0" err="1"/>
              <a:t>рішень</a:t>
            </a:r>
            <a:r>
              <a:rPr lang="ru-RU" sz="1400" dirty="0"/>
              <a:t>,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штучним</a:t>
            </a:r>
            <a:r>
              <a:rPr lang="ru-RU" sz="1400" dirty="0"/>
              <a:t> </a:t>
            </a:r>
            <a:r>
              <a:rPr lang="ru-RU" sz="1400" dirty="0" err="1"/>
              <a:t>інтелектом</a:t>
            </a:r>
            <a:r>
              <a:rPr lang="ru-RU" sz="1400" dirty="0"/>
              <a:t> та </a:t>
            </a:r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керувати</a:t>
            </a:r>
            <a:r>
              <a:rPr lang="ru-RU" sz="1400" dirty="0"/>
              <a:t> </a:t>
            </a:r>
            <a:r>
              <a:rPr lang="ru-RU" sz="1400" dirty="0" err="1"/>
              <a:t>складними</a:t>
            </a:r>
            <a:r>
              <a:rPr lang="ru-RU" sz="1400" dirty="0"/>
              <a:t> </a:t>
            </a:r>
            <a:r>
              <a:rPr lang="ru-RU" sz="1400" dirty="0" err="1"/>
              <a:t>автоматизованими</a:t>
            </a:r>
            <a:r>
              <a:rPr lang="ru-RU" sz="1400" dirty="0"/>
              <a:t> комплексами;</a:t>
            </a:r>
          </a:p>
          <a:p>
            <a:pPr lvl="0"/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керувати</a:t>
            </a:r>
            <a:r>
              <a:rPr lang="ru-RU" sz="1400" dirty="0"/>
              <a:t> проектами і </a:t>
            </a:r>
            <a:r>
              <a:rPr lang="ru-RU" sz="1400" dirty="0" err="1"/>
              <a:t>процесами</a:t>
            </a:r>
            <a:r>
              <a:rPr lang="ru-RU" sz="1400" dirty="0"/>
              <a:t>, </a:t>
            </a:r>
            <a:r>
              <a:rPr lang="ru-RU" sz="1400" dirty="0" err="1"/>
              <a:t>ставити</a:t>
            </a:r>
            <a:r>
              <a:rPr lang="ru-RU" sz="1400" dirty="0"/>
              <a:t> </a:t>
            </a:r>
            <a:r>
              <a:rPr lang="ru-RU" sz="1400" dirty="0" err="1"/>
              <a:t>задачі</a:t>
            </a:r>
            <a:r>
              <a:rPr lang="ru-RU" sz="1400" dirty="0"/>
              <a:t> </a:t>
            </a:r>
            <a:r>
              <a:rPr lang="ru-RU" sz="1400" dirty="0" err="1"/>
              <a:t>собі</a:t>
            </a:r>
            <a:r>
              <a:rPr lang="ru-RU" sz="1400" dirty="0"/>
              <a:t> </a:t>
            </a:r>
            <a:r>
              <a:rPr lang="ru-RU" sz="1400" dirty="0" err="1"/>
              <a:t>самостійно</a:t>
            </a:r>
            <a:r>
              <a:rPr lang="ru-RU" sz="1400" dirty="0"/>
              <a:t>, без </a:t>
            </a:r>
            <a:r>
              <a:rPr lang="ru-RU" sz="1400" dirty="0" err="1"/>
              <a:t>вказівок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вищого</a:t>
            </a:r>
            <a:r>
              <a:rPr lang="ru-RU" sz="1400" dirty="0"/>
              <a:t> </a:t>
            </a:r>
            <a:r>
              <a:rPr lang="ru-RU" sz="1400" dirty="0" err="1"/>
              <a:t>керівництва</a:t>
            </a:r>
            <a:r>
              <a:rPr lang="ru-RU" sz="1400" dirty="0"/>
              <a:t>;</a:t>
            </a:r>
          </a:p>
          <a:p>
            <a:pPr lvl="0"/>
            <a:r>
              <a:rPr lang="ru-RU" sz="1400" dirty="0" err="1"/>
              <a:t>Клієнтоорієнтованість</a:t>
            </a:r>
            <a:r>
              <a:rPr lang="ru-RU" sz="1400" dirty="0"/>
              <a:t>;</a:t>
            </a:r>
          </a:p>
          <a:p>
            <a:pPr lvl="0"/>
            <a:r>
              <a:rPr lang="ru-RU" sz="1400" dirty="0" err="1"/>
              <a:t>Стресостійкість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у </a:t>
            </a:r>
            <a:r>
              <a:rPr lang="ru-RU" sz="1400" dirty="0" err="1"/>
              <a:t>режимі</a:t>
            </a:r>
            <a:r>
              <a:rPr lang="ru-RU" sz="1400" dirty="0"/>
              <a:t> </a:t>
            </a:r>
            <a:r>
              <a:rPr lang="ru-RU" sz="1400" dirty="0" err="1"/>
              <a:t>швидкої</a:t>
            </a:r>
            <a:r>
              <a:rPr lang="ru-RU" sz="1400" dirty="0"/>
              <a:t> </a:t>
            </a:r>
            <a:r>
              <a:rPr lang="ru-RU" sz="1400" dirty="0" err="1"/>
              <a:t>зміни</a:t>
            </a:r>
            <a:r>
              <a:rPr lang="ru-RU" sz="1400" dirty="0"/>
              <a:t> умов задач, </a:t>
            </a:r>
            <a:r>
              <a:rPr lang="ru-RU" sz="1400" dirty="0" err="1"/>
              <a:t>уміння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приймати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/>
              <a:t>, </a:t>
            </a:r>
            <a:r>
              <a:rPr lang="ru-RU" sz="1400" dirty="0" err="1"/>
              <a:t>керувати</a:t>
            </a:r>
            <a:r>
              <a:rPr lang="ru-RU" sz="1400" dirty="0"/>
              <a:t> та </a:t>
            </a:r>
            <a:r>
              <a:rPr lang="ru-RU" sz="1400" dirty="0" err="1"/>
              <a:t>розподіляти</a:t>
            </a:r>
            <a:r>
              <a:rPr lang="ru-RU" sz="1400" dirty="0"/>
              <a:t> </a:t>
            </a:r>
            <a:r>
              <a:rPr lang="ru-RU" sz="1400" dirty="0" err="1"/>
              <a:t>свій</a:t>
            </a:r>
            <a:r>
              <a:rPr lang="ru-RU" sz="1400" dirty="0"/>
              <a:t> час та </a:t>
            </a:r>
            <a:r>
              <a:rPr lang="ru-RU" sz="1400" dirty="0" err="1"/>
              <a:t>ресурси</a:t>
            </a:r>
            <a:r>
              <a:rPr lang="ru-RU" sz="1400" dirty="0"/>
              <a:t>,</a:t>
            </a:r>
          </a:p>
          <a:p>
            <a:r>
              <a:rPr lang="ru-RU" sz="1400" dirty="0"/>
              <a:t>Креатив та </a:t>
            </a:r>
            <a:r>
              <a:rPr lang="ru-RU" sz="1400" dirty="0" err="1"/>
              <a:t>естетичний</a:t>
            </a:r>
            <a:r>
              <a:rPr lang="ru-RU" sz="1400" dirty="0"/>
              <a:t> смак, </a:t>
            </a:r>
            <a:r>
              <a:rPr lang="ru-RU" sz="1400" dirty="0" err="1"/>
              <a:t>розуміння</a:t>
            </a:r>
            <a:r>
              <a:rPr lang="ru-RU" sz="1400" dirty="0"/>
              <a:t> </a:t>
            </a:r>
            <a:r>
              <a:rPr lang="ru-RU" sz="1400" dirty="0" err="1"/>
              <a:t>сучасних</a:t>
            </a:r>
            <a:r>
              <a:rPr lang="ru-RU" sz="1400" dirty="0"/>
              <a:t> </a:t>
            </a:r>
            <a:r>
              <a:rPr lang="ru-RU" sz="1400" dirty="0" err="1"/>
              <a:t>трендів</a:t>
            </a:r>
            <a:r>
              <a:rPr lang="ru-RU" sz="1400" dirty="0"/>
              <a:t> та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тонке</a:t>
            </a:r>
            <a:r>
              <a:rPr lang="ru-RU" sz="1400" dirty="0"/>
              <a:t> </a:t>
            </a:r>
            <a:r>
              <a:rPr lang="ru-RU" sz="1400" dirty="0" err="1" smtClean="0"/>
              <a:t>відчуття</a:t>
            </a:r>
            <a:r>
              <a:rPr lang="ru-RU" sz="1400" dirty="0" smtClean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47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Галузі-чемпіони</a:t>
            </a:r>
            <a:r>
              <a:rPr lang="ru-RU" sz="1400" b="1" dirty="0"/>
              <a:t> </a:t>
            </a:r>
            <a:r>
              <a:rPr lang="ru-RU" sz="1400" b="1" dirty="0" err="1"/>
              <a:t>майбутнього</a:t>
            </a:r>
            <a:endParaRPr lang="ru-RU" sz="1400" b="1" dirty="0"/>
          </a:p>
          <a:p>
            <a:r>
              <a:rPr lang="ru-RU" sz="1400" b="1" dirty="0" err="1"/>
              <a:t>Біотехнології</a:t>
            </a:r>
            <a:endParaRPr lang="ru-RU" sz="1400" dirty="0"/>
          </a:p>
          <a:p>
            <a:r>
              <a:rPr lang="ru-RU" sz="1400" dirty="0"/>
              <a:t>У </a:t>
            </a:r>
            <a:r>
              <a:rPr lang="ru-RU" sz="1400" dirty="0" err="1"/>
              <a:t>найближчі</a:t>
            </a:r>
            <a:r>
              <a:rPr lang="ru-RU" sz="1400" dirty="0"/>
              <a:t> 10 </a:t>
            </a:r>
            <a:r>
              <a:rPr lang="ru-RU" sz="1400" dirty="0" err="1"/>
              <a:t>років</a:t>
            </a:r>
            <a:r>
              <a:rPr lang="ru-RU" sz="1400" dirty="0"/>
              <a:t> вона не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розвиватиметься</a:t>
            </a:r>
            <a:r>
              <a:rPr lang="ru-RU" sz="1400" dirty="0"/>
              <a:t> сама, а й </a:t>
            </a:r>
            <a:r>
              <a:rPr lang="ru-RU" sz="1400" dirty="0" err="1"/>
              <a:t>поступово</a:t>
            </a:r>
            <a:r>
              <a:rPr lang="ru-RU" sz="1400" dirty="0"/>
              <a:t> </a:t>
            </a:r>
            <a:r>
              <a:rPr lang="ru-RU" sz="1400" dirty="0" err="1"/>
              <a:t>змінюватиме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галузі</a:t>
            </a:r>
            <a:r>
              <a:rPr lang="ru-RU" sz="1400" dirty="0"/>
              <a:t> як медицина, </a:t>
            </a:r>
            <a:r>
              <a:rPr lang="ru-RU" sz="1400" dirty="0" err="1"/>
              <a:t>енергетика</a:t>
            </a:r>
            <a:r>
              <a:rPr lang="ru-RU" sz="1400" dirty="0"/>
              <a:t>, </a:t>
            </a:r>
            <a:r>
              <a:rPr lang="ru-RU" sz="1400" dirty="0" err="1"/>
              <a:t>міське</a:t>
            </a:r>
            <a:r>
              <a:rPr lang="ru-RU" sz="1400" dirty="0"/>
              <a:t> та </a:t>
            </a:r>
            <a:r>
              <a:rPr lang="ru-RU" sz="1400" dirty="0" err="1"/>
              <a:t>сільське</a:t>
            </a:r>
            <a:r>
              <a:rPr lang="ru-RU" sz="1400" dirty="0"/>
              <a:t> </a:t>
            </a:r>
            <a:r>
              <a:rPr lang="ru-RU" sz="1400" dirty="0" err="1"/>
              <a:t>хазяйство</a:t>
            </a:r>
            <a:r>
              <a:rPr lang="ru-RU" sz="1400" dirty="0"/>
              <a:t>.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перспективі</a:t>
            </a:r>
            <a:r>
              <a:rPr lang="ru-RU" sz="1400" dirty="0"/>
              <a:t>,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біотехнологій</a:t>
            </a:r>
            <a:r>
              <a:rPr lang="ru-RU" sz="1400" dirty="0"/>
              <a:t> </a:t>
            </a:r>
            <a:r>
              <a:rPr lang="ru-RU" sz="1400" dirty="0" err="1"/>
              <a:t>призведе</a:t>
            </a:r>
            <a:r>
              <a:rPr lang="ru-RU" sz="1400" dirty="0"/>
              <a:t> до </a:t>
            </a:r>
            <a:r>
              <a:rPr lang="ru-RU" sz="1400" dirty="0" err="1"/>
              <a:t>заміни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 </a:t>
            </a:r>
            <a:r>
              <a:rPr lang="ru-RU" sz="1400" dirty="0" err="1"/>
              <a:t>хімічних</a:t>
            </a:r>
            <a:r>
              <a:rPr lang="ru-RU" sz="1400" dirty="0"/>
              <a:t> та </a:t>
            </a:r>
            <a:r>
              <a:rPr lang="ru-RU" sz="1400" dirty="0" err="1"/>
              <a:t>лікарських</a:t>
            </a:r>
            <a:r>
              <a:rPr lang="ru-RU" sz="1400" dirty="0"/>
              <a:t> </a:t>
            </a:r>
            <a:r>
              <a:rPr lang="ru-RU" sz="1400" dirty="0" err="1"/>
              <a:t>засобів</a:t>
            </a:r>
            <a:r>
              <a:rPr lang="ru-RU" sz="1400" dirty="0"/>
              <a:t> та </a:t>
            </a:r>
            <a:r>
              <a:rPr lang="ru-RU" sz="1400" dirty="0" err="1"/>
              <a:t>побутової</a:t>
            </a:r>
            <a:r>
              <a:rPr lang="ru-RU" sz="1400" dirty="0"/>
              <a:t> </a:t>
            </a:r>
            <a:r>
              <a:rPr lang="ru-RU" sz="1400" dirty="0" err="1"/>
              <a:t>хімії</a:t>
            </a:r>
            <a:r>
              <a:rPr lang="ru-RU" sz="1400" dirty="0"/>
              <a:t> на </a:t>
            </a:r>
            <a:r>
              <a:rPr lang="ru-RU" sz="1400" dirty="0" err="1"/>
              <a:t>виробництво</a:t>
            </a:r>
            <a:r>
              <a:rPr lang="ru-RU" sz="1400" dirty="0"/>
              <a:t> </a:t>
            </a:r>
            <a:r>
              <a:rPr lang="ru-RU" sz="1400" dirty="0" err="1"/>
              <a:t>препаратів</a:t>
            </a:r>
            <a:r>
              <a:rPr lang="ru-RU" sz="1400" dirty="0"/>
              <a:t> </a:t>
            </a:r>
            <a:r>
              <a:rPr lang="ru-RU" sz="1400" dirty="0" err="1"/>
              <a:t>біосинтезу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живих</a:t>
            </a:r>
            <a:r>
              <a:rPr lang="ru-RU" sz="1400" dirty="0"/>
              <a:t> систем, до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агротехнологій</a:t>
            </a:r>
            <a:r>
              <a:rPr lang="ru-RU" sz="1400" dirty="0"/>
              <a:t>, до </a:t>
            </a:r>
            <a:r>
              <a:rPr lang="ru-RU" sz="1400" dirty="0" err="1"/>
              <a:t>появи</a:t>
            </a:r>
            <a:r>
              <a:rPr lang="ru-RU" sz="1400" dirty="0"/>
              <a:t> </a:t>
            </a:r>
            <a:r>
              <a:rPr lang="ru-RU" sz="1400" dirty="0" err="1"/>
              <a:t>органічних</a:t>
            </a:r>
            <a:r>
              <a:rPr lang="ru-RU" sz="1400" dirty="0"/>
              <a:t> тканин </a:t>
            </a:r>
            <a:r>
              <a:rPr lang="ru-RU" sz="1400" dirty="0" err="1"/>
              <a:t>тощо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Професії</a:t>
            </a:r>
            <a:r>
              <a:rPr lang="ru-RU" sz="1400" dirty="0"/>
              <a:t> </a:t>
            </a:r>
            <a:r>
              <a:rPr lang="ru-RU" sz="1400" dirty="0" err="1"/>
              <a:t>майбутнього</a:t>
            </a:r>
            <a:r>
              <a:rPr lang="ru-RU" sz="1400" dirty="0"/>
              <a:t> у </a:t>
            </a:r>
            <a:r>
              <a:rPr lang="ru-RU" sz="1400" dirty="0" err="1"/>
              <a:t>біотехнологіях</a:t>
            </a:r>
            <a:r>
              <a:rPr lang="ru-RU" sz="1400" dirty="0"/>
              <a:t>:</a:t>
            </a:r>
          </a:p>
          <a:p>
            <a:pPr lvl="0"/>
            <a:r>
              <a:rPr lang="ru-RU" sz="1400" b="1" dirty="0" err="1"/>
              <a:t>Урбаніст-еколог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Архітектор</a:t>
            </a:r>
            <a:r>
              <a:rPr lang="ru-RU" sz="1400" b="1" dirty="0"/>
              <a:t> </a:t>
            </a:r>
            <a:r>
              <a:rPr lang="ru-RU" sz="1400" b="1" dirty="0" err="1"/>
              <a:t>живих</a:t>
            </a:r>
            <a:r>
              <a:rPr lang="ru-RU" sz="1400" b="1" dirty="0"/>
              <a:t> систем;</a:t>
            </a:r>
            <a:endParaRPr lang="ru-RU" sz="1400" dirty="0"/>
          </a:p>
          <a:p>
            <a:pPr lvl="0"/>
            <a:r>
              <a:rPr lang="ru-RU" sz="1400" b="1" dirty="0" err="1"/>
              <a:t>Системний</a:t>
            </a:r>
            <a:r>
              <a:rPr lang="ru-RU" sz="1400" b="1" dirty="0"/>
              <a:t> </a:t>
            </a:r>
            <a:r>
              <a:rPr lang="ru-RU" sz="1400" b="1" dirty="0" err="1"/>
              <a:t>біотехнолог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Біофармаколог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/>
              <a:t>ГМО-агроном;</a:t>
            </a:r>
            <a:endParaRPr lang="ru-RU" sz="1400" dirty="0"/>
          </a:p>
          <a:p>
            <a:pPr lvl="0"/>
            <a:r>
              <a:rPr lang="ru-RU" sz="1400" b="1" dirty="0"/>
              <a:t>СІТІ-фермер; </a:t>
            </a:r>
            <a:endParaRPr lang="ru-RU" sz="1400" dirty="0"/>
          </a:p>
          <a:p>
            <a:r>
              <a:rPr lang="ru-RU" sz="1400" dirty="0" err="1"/>
              <a:t>Бажання</a:t>
            </a:r>
            <a:r>
              <a:rPr lang="ru-RU" sz="1400" dirty="0"/>
              <a:t> </a:t>
            </a:r>
            <a:r>
              <a:rPr lang="ru-RU" sz="1400" dirty="0" err="1"/>
              <a:t>вчитися</a:t>
            </a:r>
            <a:r>
              <a:rPr lang="ru-RU" sz="1400" dirty="0"/>
              <a:t> на </a:t>
            </a:r>
            <a:r>
              <a:rPr lang="ru-RU" sz="1400" dirty="0" err="1"/>
              <a:t>біотехнологіях</a:t>
            </a:r>
            <a:r>
              <a:rPr lang="ru-RU" sz="1400" dirty="0"/>
              <a:t> </a:t>
            </a:r>
            <a:r>
              <a:rPr lang="ru-RU" sz="1400" dirty="0" err="1"/>
              <a:t>цілком</a:t>
            </a:r>
            <a:r>
              <a:rPr lang="ru-RU" sz="1400" dirty="0"/>
              <a:t> </a:t>
            </a:r>
            <a:r>
              <a:rPr lang="ru-RU" sz="1400" dirty="0" err="1"/>
              <a:t>розповсюджена</a:t>
            </a:r>
            <a:r>
              <a:rPr lang="ru-RU" sz="1400" dirty="0"/>
              <a:t> практика. До нас часто </a:t>
            </a:r>
            <a:r>
              <a:rPr lang="ru-RU" sz="1400" dirty="0" err="1"/>
              <a:t>звертаються</a:t>
            </a:r>
            <a:r>
              <a:rPr lang="ru-RU" sz="1400" dirty="0"/>
              <a:t> і </a:t>
            </a:r>
            <a:r>
              <a:rPr lang="ru-RU" sz="1400" dirty="0" err="1"/>
              <a:t>хлопці</a:t>
            </a:r>
            <a:r>
              <a:rPr lang="ru-RU" sz="1400" dirty="0"/>
              <a:t>, і </a:t>
            </a:r>
            <a:r>
              <a:rPr lang="ru-RU" sz="1400" dirty="0" err="1"/>
              <a:t>дівчата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таким запитом. То ж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сказати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українські</a:t>
            </a:r>
            <a:r>
              <a:rPr lang="ru-RU" sz="1400" dirty="0"/>
              <a:t> </a:t>
            </a:r>
            <a:r>
              <a:rPr lang="ru-RU" sz="1400" dirty="0" err="1"/>
              <a:t>абітурієнти</a:t>
            </a:r>
            <a:r>
              <a:rPr lang="ru-RU" sz="1400" dirty="0"/>
              <a:t> </a:t>
            </a:r>
            <a:r>
              <a:rPr lang="ru-RU" sz="1400" dirty="0" err="1"/>
              <a:t>слідкують</a:t>
            </a:r>
            <a:r>
              <a:rPr lang="ru-RU" sz="1400" dirty="0"/>
              <a:t> за трендами.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835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dirty="0"/>
              <a:t>Медицина </a:t>
            </a:r>
            <a:endParaRPr lang="ru-RU" sz="1400" dirty="0"/>
          </a:p>
          <a:p>
            <a:r>
              <a:rPr lang="ru-RU" sz="1400" dirty="0"/>
              <a:t>Медицина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не </a:t>
            </a:r>
            <a:r>
              <a:rPr lang="ru-RU" sz="1400" dirty="0" err="1"/>
              <a:t>найбільш</a:t>
            </a:r>
            <a:r>
              <a:rPr lang="ru-RU" sz="1400" dirty="0"/>
              <a:t> перспективна </a:t>
            </a:r>
            <a:r>
              <a:rPr lang="ru-RU" sz="1400" dirty="0" err="1"/>
              <a:t>галузь</a:t>
            </a:r>
            <a:r>
              <a:rPr lang="ru-RU" sz="1400" dirty="0"/>
              <a:t> у </a:t>
            </a:r>
            <a:r>
              <a:rPr lang="ru-RU" sz="1400" dirty="0" err="1"/>
              <a:t>контексті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. </a:t>
            </a:r>
            <a:r>
              <a:rPr lang="ru-RU" sz="1400" dirty="0" err="1"/>
              <a:t>Зокрема</a:t>
            </a:r>
            <a:r>
              <a:rPr lang="ru-RU" sz="1400" dirty="0"/>
              <a:t> тут </a:t>
            </a:r>
            <a:r>
              <a:rPr lang="ru-RU" sz="1400" dirty="0" err="1"/>
              <a:t>відбудеться</a:t>
            </a:r>
            <a:r>
              <a:rPr lang="ru-RU" sz="1400" dirty="0"/>
              <a:t> </a:t>
            </a:r>
            <a:r>
              <a:rPr lang="ru-RU" sz="1400" dirty="0" err="1"/>
              <a:t>перехід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діагностики</a:t>
            </a:r>
            <a:r>
              <a:rPr lang="ru-RU" sz="1400" dirty="0"/>
              <a:t> та </a:t>
            </a:r>
            <a:r>
              <a:rPr lang="ru-RU" sz="1400" dirty="0" err="1"/>
              <a:t>лікування</a:t>
            </a:r>
            <a:r>
              <a:rPr lang="ru-RU" sz="1400" dirty="0"/>
              <a:t> </a:t>
            </a:r>
            <a:r>
              <a:rPr lang="ru-RU" sz="1400" dirty="0" err="1"/>
              <a:t>дисфункцій</a:t>
            </a:r>
            <a:r>
              <a:rPr lang="ru-RU" sz="1400" dirty="0"/>
              <a:t>, хвороб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органів</a:t>
            </a:r>
            <a:r>
              <a:rPr lang="ru-RU" sz="1400" dirty="0"/>
              <a:t> до </a:t>
            </a:r>
            <a:r>
              <a:rPr lang="ru-RU" sz="1400" dirty="0" err="1"/>
              <a:t>системної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організмом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.</a:t>
            </a:r>
          </a:p>
          <a:p>
            <a:r>
              <a:rPr lang="ru-RU" sz="1400" dirty="0"/>
              <a:t>Тому </a:t>
            </a:r>
            <a:r>
              <a:rPr lang="ru-RU" sz="1400" dirty="0" err="1"/>
              <a:t>популярності</a:t>
            </a:r>
            <a:r>
              <a:rPr lang="ru-RU" sz="1400" dirty="0"/>
              <a:t> </a:t>
            </a:r>
            <a:r>
              <a:rPr lang="ru-RU" sz="1400" dirty="0" err="1"/>
              <a:t>набуває</a:t>
            </a:r>
            <a:r>
              <a:rPr lang="ru-RU" sz="1400" dirty="0"/>
              <a:t> превентивна медицина, </a:t>
            </a:r>
            <a:r>
              <a:rPr lang="ru-RU" sz="1400" dirty="0" err="1"/>
              <a:t>основним</a:t>
            </a:r>
            <a:r>
              <a:rPr lang="ru-RU" sz="1400" dirty="0"/>
              <a:t> </a:t>
            </a:r>
            <a:r>
              <a:rPr lang="ru-RU" sz="1400" dirty="0" err="1"/>
              <a:t>завданням</a:t>
            </a:r>
            <a:r>
              <a:rPr lang="ru-RU" sz="1400" dirty="0"/>
              <a:t> </a:t>
            </a:r>
            <a:r>
              <a:rPr lang="ru-RU" sz="1400" dirty="0" err="1"/>
              <a:t>якої</a:t>
            </a:r>
            <a:r>
              <a:rPr lang="ru-RU" sz="1400" dirty="0"/>
              <a:t> є </a:t>
            </a:r>
            <a:r>
              <a:rPr lang="ru-RU" sz="1400" dirty="0" err="1"/>
              <a:t>визначити</a:t>
            </a:r>
            <a:r>
              <a:rPr lang="ru-RU" sz="1400" dirty="0"/>
              <a:t> </a:t>
            </a:r>
            <a:r>
              <a:rPr lang="ru-RU" sz="1400" dirty="0" err="1"/>
              <a:t>можливі</a:t>
            </a:r>
            <a:r>
              <a:rPr lang="ru-RU" sz="1400" dirty="0"/>
              <a:t> </a:t>
            </a:r>
            <a:r>
              <a:rPr lang="ru-RU" sz="1400" dirty="0" err="1"/>
              <a:t>захворювання</a:t>
            </a:r>
            <a:r>
              <a:rPr lang="ru-RU" sz="1400" dirty="0"/>
              <a:t>, </a:t>
            </a:r>
            <a:r>
              <a:rPr lang="ru-RU" sz="1400" dirty="0" err="1"/>
              <a:t>передбачити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та </a:t>
            </a:r>
            <a:r>
              <a:rPr lang="ru-RU" sz="1400" dirty="0" err="1"/>
              <a:t>зробити</a:t>
            </a:r>
            <a:r>
              <a:rPr lang="ru-RU" sz="1400" dirty="0"/>
              <a:t> все,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уникнути</a:t>
            </a:r>
            <a:r>
              <a:rPr lang="ru-RU" sz="1400" dirty="0"/>
              <a:t> </a:t>
            </a:r>
            <a:r>
              <a:rPr lang="ru-RU" sz="1400" dirty="0" err="1"/>
              <a:t>небезпечних</a:t>
            </a:r>
            <a:r>
              <a:rPr lang="ru-RU" sz="1400" dirty="0"/>
              <a:t> </a:t>
            </a:r>
            <a:r>
              <a:rPr lang="ru-RU" sz="1400" dirty="0" err="1"/>
              <a:t>наслідків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Майбутня</a:t>
            </a:r>
            <a:r>
              <a:rPr lang="ru-RU" sz="1400" dirty="0"/>
              <a:t> медицина </a:t>
            </a:r>
            <a:r>
              <a:rPr lang="ru-RU" sz="1400" dirty="0" err="1"/>
              <a:t>принесе</a:t>
            </a:r>
            <a:r>
              <a:rPr lang="ru-RU" sz="1400" dirty="0"/>
              <a:t> з собою </a:t>
            </a:r>
            <a:r>
              <a:rPr lang="ru-RU" sz="1400" dirty="0" err="1"/>
              <a:t>найточнішу</a:t>
            </a:r>
            <a:r>
              <a:rPr lang="ru-RU" sz="1400" dirty="0"/>
              <a:t> </a:t>
            </a:r>
            <a:r>
              <a:rPr lang="ru-RU" sz="1400" dirty="0" err="1"/>
              <a:t>діагностику</a:t>
            </a:r>
            <a:r>
              <a:rPr lang="ru-RU" sz="1400" dirty="0"/>
              <a:t>,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прогнозування</a:t>
            </a:r>
            <a:r>
              <a:rPr lang="ru-RU" sz="1400" dirty="0"/>
              <a:t> хвороб, </a:t>
            </a:r>
            <a:r>
              <a:rPr lang="ru-RU" sz="1400" dirty="0" err="1"/>
              <a:t>комп’ютерне</a:t>
            </a:r>
            <a:r>
              <a:rPr lang="ru-RU" sz="1400" dirty="0"/>
              <a:t> </a:t>
            </a:r>
            <a:r>
              <a:rPr lang="ru-RU" sz="1400" dirty="0" err="1"/>
              <a:t>моделювання</a:t>
            </a:r>
            <a:r>
              <a:rPr lang="ru-RU" sz="1400" dirty="0"/>
              <a:t> прогнозу та </a:t>
            </a:r>
            <a:r>
              <a:rPr lang="ru-RU" sz="1400" dirty="0" err="1"/>
              <a:t>лікування</a:t>
            </a:r>
            <a:r>
              <a:rPr lang="ru-RU" sz="1400" dirty="0"/>
              <a:t>, </a:t>
            </a:r>
            <a:r>
              <a:rPr lang="ru-RU" sz="1400" dirty="0" err="1"/>
              <a:t>високоточну</a:t>
            </a:r>
            <a:r>
              <a:rPr lang="ru-RU" sz="1400" dirty="0"/>
              <a:t> </a:t>
            </a:r>
            <a:r>
              <a:rPr lang="ru-RU" sz="1400" dirty="0" err="1"/>
              <a:t>атоматизовану</a:t>
            </a:r>
            <a:r>
              <a:rPr lang="ru-RU" sz="1400" dirty="0"/>
              <a:t> </a:t>
            </a:r>
            <a:r>
              <a:rPr lang="ru-RU" sz="1400" dirty="0" err="1"/>
              <a:t>мікрохірургію</a:t>
            </a:r>
            <a:r>
              <a:rPr lang="ru-RU" sz="1400" dirty="0"/>
              <a:t>, </a:t>
            </a:r>
            <a:r>
              <a:rPr lang="ru-RU" sz="1400" dirty="0" err="1"/>
              <a:t>вирощення</a:t>
            </a:r>
            <a:r>
              <a:rPr lang="ru-RU" sz="1400" dirty="0"/>
              <a:t> </a:t>
            </a:r>
            <a:r>
              <a:rPr lang="ru-RU" sz="1400" dirty="0" err="1"/>
              <a:t>органів</a:t>
            </a:r>
            <a:r>
              <a:rPr lang="ru-RU" sz="1400" dirty="0"/>
              <a:t> та тканин,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мікродіагностичні</a:t>
            </a:r>
            <a:r>
              <a:rPr lang="ru-RU" sz="1400" dirty="0"/>
              <a:t> </a:t>
            </a:r>
            <a:r>
              <a:rPr lang="ru-RU" sz="1400" dirty="0" err="1"/>
              <a:t>пристрої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підключенням</a:t>
            </a:r>
            <a:r>
              <a:rPr lang="ru-RU" sz="1400" dirty="0"/>
              <a:t> до </a:t>
            </a:r>
            <a:r>
              <a:rPr lang="ru-RU" sz="1400" dirty="0" err="1"/>
              <a:t>мережі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дозволять </a:t>
            </a:r>
            <a:r>
              <a:rPr lang="ru-RU" sz="1400" dirty="0" err="1"/>
              <a:t>лікарю</a:t>
            </a:r>
            <a:r>
              <a:rPr lang="ru-RU" sz="1400" dirty="0"/>
              <a:t> </a:t>
            </a:r>
            <a:r>
              <a:rPr lang="ru-RU" sz="1400" dirty="0" err="1"/>
              <a:t>терміново</a:t>
            </a:r>
            <a:r>
              <a:rPr lang="ru-RU" sz="1400" dirty="0"/>
              <a:t> </a:t>
            </a:r>
            <a:r>
              <a:rPr lang="ru-RU" sz="1400" dirty="0" err="1"/>
              <a:t>повідомити</a:t>
            </a:r>
            <a:r>
              <a:rPr lang="ru-RU" sz="1400" dirty="0"/>
              <a:t> </a:t>
            </a:r>
            <a:r>
              <a:rPr lang="ru-RU" sz="1400" dirty="0" err="1"/>
              <a:t>лікарю</a:t>
            </a:r>
            <a:r>
              <a:rPr lang="ru-RU" sz="1400" dirty="0"/>
              <a:t> про </a:t>
            </a:r>
            <a:r>
              <a:rPr lang="ru-RU" sz="1400" dirty="0" err="1"/>
              <a:t>важливі</a:t>
            </a:r>
            <a:r>
              <a:rPr lang="ru-RU" sz="1400" dirty="0"/>
              <a:t> </a:t>
            </a:r>
            <a:r>
              <a:rPr lang="ru-RU" sz="1400" dirty="0" err="1"/>
              <a:t>зміни</a:t>
            </a:r>
            <a:r>
              <a:rPr lang="ru-RU" sz="1400" dirty="0"/>
              <a:t> у </a:t>
            </a:r>
            <a:r>
              <a:rPr lang="ru-RU" sz="1400" dirty="0" err="1"/>
              <a:t>здоровї</a:t>
            </a:r>
            <a:r>
              <a:rPr lang="ru-RU" sz="1400" dirty="0"/>
              <a:t> </a:t>
            </a:r>
            <a:r>
              <a:rPr lang="ru-RU" sz="1400" dirty="0" err="1"/>
              <a:t>пацієнта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Професії</a:t>
            </a:r>
            <a:r>
              <a:rPr lang="ru-RU" sz="1400" dirty="0"/>
              <a:t> </a:t>
            </a:r>
            <a:r>
              <a:rPr lang="ru-RU" sz="1400" dirty="0" err="1"/>
              <a:t>майбутнього</a:t>
            </a:r>
            <a:r>
              <a:rPr lang="ru-RU" sz="1400" dirty="0"/>
              <a:t> у </a:t>
            </a:r>
            <a:r>
              <a:rPr lang="ru-RU" sz="1400" dirty="0" err="1"/>
              <a:t>медицині</a:t>
            </a:r>
            <a:r>
              <a:rPr lang="ru-RU" sz="1400" dirty="0"/>
              <a:t>:</a:t>
            </a:r>
          </a:p>
          <a:p>
            <a:pPr lvl="0"/>
            <a:r>
              <a:rPr lang="ru-RU" sz="1400" b="1" dirty="0"/>
              <a:t>ІТ Медик;</a:t>
            </a:r>
            <a:endParaRPr lang="ru-RU" sz="1400" dirty="0"/>
          </a:p>
          <a:p>
            <a:pPr lvl="0"/>
            <a:r>
              <a:rPr lang="ru-RU" sz="1400" b="1" dirty="0" err="1"/>
              <a:t>Архітектор</a:t>
            </a:r>
            <a:r>
              <a:rPr lang="ru-RU" sz="1400" b="1" dirty="0"/>
              <a:t> </a:t>
            </a:r>
            <a:r>
              <a:rPr lang="ru-RU" sz="1400" b="1" dirty="0" err="1"/>
              <a:t>медичного</a:t>
            </a:r>
            <a:r>
              <a:rPr lang="ru-RU" sz="1400" b="1" dirty="0"/>
              <a:t> </a:t>
            </a:r>
            <a:r>
              <a:rPr lang="ru-RU" sz="1400" b="1" dirty="0" err="1"/>
              <a:t>обладнання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Біоетик</a:t>
            </a:r>
            <a:r>
              <a:rPr lang="ru-RU" sz="1400" b="1" dirty="0"/>
              <a:t> (</a:t>
            </a:r>
            <a:r>
              <a:rPr lang="ru-RU" sz="1400" b="1" dirty="0" err="1"/>
              <a:t>спеціаліст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нормативно-</a:t>
            </a:r>
            <a:r>
              <a:rPr lang="ru-RU" sz="1400" b="1" dirty="0" err="1"/>
              <a:t>правових</a:t>
            </a:r>
            <a:r>
              <a:rPr lang="ru-RU" sz="1400" b="1" dirty="0"/>
              <a:t> та </a:t>
            </a:r>
            <a:r>
              <a:rPr lang="ru-RU" sz="1400" b="1" dirty="0" err="1"/>
              <a:t>етичних</a:t>
            </a:r>
            <a:r>
              <a:rPr lang="ru-RU" sz="1400" b="1" dirty="0"/>
              <a:t> </a:t>
            </a:r>
            <a:r>
              <a:rPr lang="ru-RU" sz="1400" b="1" dirty="0" err="1"/>
              <a:t>аспектів</a:t>
            </a:r>
            <a:r>
              <a:rPr lang="ru-RU" sz="1400" b="1" dirty="0"/>
              <a:t>)</a:t>
            </a:r>
            <a:endParaRPr lang="ru-RU" sz="1400" dirty="0"/>
          </a:p>
          <a:p>
            <a:pPr lvl="0"/>
            <a:r>
              <a:rPr lang="ru-RU" sz="1400" b="1" dirty="0" err="1"/>
              <a:t>Генетичний</a:t>
            </a:r>
            <a:r>
              <a:rPr lang="ru-RU" sz="1400" b="1" dirty="0"/>
              <a:t> консультант;</a:t>
            </a:r>
            <a:endParaRPr lang="ru-RU" sz="1400" dirty="0"/>
          </a:p>
          <a:p>
            <a:pPr lvl="0"/>
            <a:r>
              <a:rPr lang="ru-RU" sz="1400" b="1" dirty="0" err="1"/>
              <a:t>Клінічний</a:t>
            </a:r>
            <a:r>
              <a:rPr lang="ru-RU" sz="1400" b="1" dirty="0"/>
              <a:t> </a:t>
            </a:r>
            <a:r>
              <a:rPr lang="ru-RU" sz="1400" b="1" dirty="0" err="1"/>
              <a:t>біоінформатик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Медичний</a:t>
            </a:r>
            <a:r>
              <a:rPr lang="ru-RU" sz="1400" b="1" dirty="0"/>
              <a:t> маркетолог;</a:t>
            </a:r>
            <a:endParaRPr lang="ru-RU" sz="1400" dirty="0"/>
          </a:p>
          <a:p>
            <a:pPr lvl="0"/>
            <a:r>
              <a:rPr lang="ru-RU" sz="1400" b="1" dirty="0"/>
              <a:t>R&amp;D менеджер </a:t>
            </a:r>
            <a:r>
              <a:rPr lang="ru-RU" sz="1400" b="1" dirty="0" err="1"/>
              <a:t>охорони</a:t>
            </a:r>
            <a:r>
              <a:rPr lang="ru-RU" sz="1400" b="1" dirty="0"/>
              <a:t> </a:t>
            </a:r>
            <a:r>
              <a:rPr lang="ru-RU" sz="1400" b="1" dirty="0" err="1"/>
              <a:t>здоров’я</a:t>
            </a:r>
            <a:r>
              <a:rPr lang="ru-RU" sz="1400" b="1" dirty="0"/>
              <a:t> (</a:t>
            </a:r>
            <a:r>
              <a:rPr lang="ru-RU" sz="1400" b="1" dirty="0" err="1"/>
              <a:t>спеціаліст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комунікацій</a:t>
            </a:r>
            <a:r>
              <a:rPr lang="ru-RU" sz="1400" b="1" dirty="0"/>
              <a:t>);</a:t>
            </a:r>
            <a:endParaRPr lang="ru-RU" sz="1400" dirty="0"/>
          </a:p>
          <a:p>
            <a:pPr lvl="0"/>
            <a:r>
              <a:rPr lang="ru-RU" sz="1400" b="1" dirty="0" err="1"/>
              <a:t>Молекулярний</a:t>
            </a:r>
            <a:r>
              <a:rPr lang="ru-RU" sz="1400" b="1" dirty="0"/>
              <a:t> </a:t>
            </a:r>
            <a:r>
              <a:rPr lang="ru-RU" sz="1400" b="1" dirty="0" err="1"/>
              <a:t>дієтолог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/>
              <a:t>Оператор </a:t>
            </a:r>
            <a:r>
              <a:rPr lang="ru-RU" sz="1400" b="1" dirty="0" err="1"/>
              <a:t>медичних</a:t>
            </a:r>
            <a:r>
              <a:rPr lang="ru-RU" sz="1400" b="1" dirty="0"/>
              <a:t> </a:t>
            </a:r>
            <a:r>
              <a:rPr lang="ru-RU" sz="1400" b="1" dirty="0" err="1"/>
              <a:t>роботів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/>
              <a:t>ІТ-генетик;</a:t>
            </a:r>
            <a:endParaRPr lang="ru-RU" sz="1400" dirty="0"/>
          </a:p>
          <a:p>
            <a:pPr lvl="0"/>
            <a:r>
              <a:rPr lang="ru-RU" sz="1400" b="1" dirty="0" err="1"/>
              <a:t>Спеціаліст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кіберпротезування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Спеціаліст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кристалографії</a:t>
            </a:r>
            <a:r>
              <a:rPr lang="ru-RU" sz="1400" b="1" dirty="0"/>
              <a:t> (</a:t>
            </a:r>
            <a:r>
              <a:rPr lang="ru-RU" sz="1400" b="1" dirty="0" err="1"/>
              <a:t>спеціаліст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використання</a:t>
            </a:r>
            <a:r>
              <a:rPr lang="ru-RU" sz="1400" b="1" dirty="0"/>
              <a:t> </a:t>
            </a:r>
            <a:r>
              <a:rPr lang="ru-RU" sz="1400" b="1" dirty="0" err="1"/>
              <a:t>кристалів</a:t>
            </a:r>
            <a:r>
              <a:rPr lang="ru-RU" sz="1400" b="1" dirty="0"/>
              <a:t> у </a:t>
            </a:r>
            <a:r>
              <a:rPr lang="ru-RU" sz="1400" b="1" dirty="0" err="1"/>
              <a:t>медицині</a:t>
            </a:r>
            <a:r>
              <a:rPr lang="ru-RU" sz="1400" b="1" dirty="0"/>
              <a:t>);</a:t>
            </a:r>
            <a:endParaRPr lang="ru-RU" sz="1400" dirty="0"/>
          </a:p>
          <a:p>
            <a:pPr lvl="0"/>
            <a:r>
              <a:rPr lang="ru-RU" sz="1400" b="1" dirty="0"/>
              <a:t>Проектант </a:t>
            </a:r>
            <a:r>
              <a:rPr lang="ru-RU" sz="1400" b="1" dirty="0" err="1"/>
              <a:t>життя</a:t>
            </a:r>
            <a:r>
              <a:rPr lang="ru-RU" sz="1400" b="1" dirty="0"/>
              <a:t> </a:t>
            </a:r>
            <a:r>
              <a:rPr lang="ru-RU" sz="1400" b="1" dirty="0" err="1"/>
              <a:t>медичних</a:t>
            </a:r>
            <a:r>
              <a:rPr lang="ru-RU" sz="1400" b="1" dirty="0"/>
              <a:t> </a:t>
            </a:r>
            <a:r>
              <a:rPr lang="ru-RU" sz="1400" b="1" dirty="0" err="1"/>
              <a:t>закладів</a:t>
            </a:r>
            <a:r>
              <a:rPr lang="ru-RU" sz="1400" b="1" dirty="0"/>
              <a:t> (</a:t>
            </a:r>
            <a:r>
              <a:rPr lang="ru-RU" sz="1400" b="1" dirty="0" err="1"/>
              <a:t>професіонал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розробки</a:t>
            </a:r>
            <a:r>
              <a:rPr lang="ru-RU" sz="1400" b="1" dirty="0"/>
              <a:t> </a:t>
            </a:r>
            <a:r>
              <a:rPr lang="ru-RU" sz="1400" b="1" dirty="0" err="1"/>
              <a:t>життєвого</a:t>
            </a:r>
            <a:r>
              <a:rPr lang="ru-RU" sz="1400" b="1" dirty="0"/>
              <a:t> циклу </a:t>
            </a:r>
            <a:r>
              <a:rPr lang="ru-RU" sz="1400" b="1" dirty="0" err="1"/>
              <a:t>лікарень</a:t>
            </a:r>
            <a:r>
              <a:rPr lang="ru-RU" sz="1400" b="1" dirty="0"/>
              <a:t>);</a:t>
            </a:r>
            <a:endParaRPr lang="ru-RU" sz="1400" dirty="0"/>
          </a:p>
          <a:p>
            <a:pPr lvl="0"/>
            <a:r>
              <a:rPr lang="ru-RU" sz="1400" b="1" dirty="0" err="1"/>
              <a:t>Експерт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персоніфікованої</a:t>
            </a:r>
            <a:r>
              <a:rPr lang="ru-RU" sz="1400" b="1" dirty="0"/>
              <a:t> </a:t>
            </a:r>
            <a:r>
              <a:rPr lang="ru-RU" sz="1400" b="1" dirty="0" err="1"/>
              <a:t>медицини</a:t>
            </a:r>
            <a:r>
              <a:rPr lang="ru-RU" sz="1400" b="1" dirty="0"/>
              <a:t> (</a:t>
            </a:r>
            <a:r>
              <a:rPr lang="ru-RU" sz="1400" b="1" dirty="0" err="1"/>
              <a:t>спеціаліст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досліджує</a:t>
            </a:r>
            <a:r>
              <a:rPr lang="ru-RU" sz="1400" b="1" dirty="0"/>
              <a:t> </a:t>
            </a:r>
            <a:r>
              <a:rPr lang="ru-RU" sz="1400" b="1" dirty="0" err="1"/>
              <a:t>генетичну</a:t>
            </a:r>
            <a:r>
              <a:rPr lang="ru-RU" sz="1400" b="1" dirty="0"/>
              <a:t> карту </a:t>
            </a:r>
            <a:r>
              <a:rPr lang="ru-RU" sz="1400" b="1" dirty="0" err="1"/>
              <a:t>пацієнта</a:t>
            </a:r>
            <a:r>
              <a:rPr lang="ru-RU" sz="1400" b="1" dirty="0"/>
              <a:t> та </a:t>
            </a:r>
            <a:r>
              <a:rPr lang="ru-RU" sz="1400" b="1" dirty="0" err="1"/>
              <a:t>розробляє</a:t>
            </a:r>
            <a:r>
              <a:rPr lang="ru-RU" sz="1400" b="1" dirty="0"/>
              <a:t> </a:t>
            </a:r>
            <a:r>
              <a:rPr lang="ru-RU" sz="1400" b="1" dirty="0" err="1"/>
              <a:t>індивідуальні</a:t>
            </a:r>
            <a:r>
              <a:rPr lang="ru-RU" sz="1400" b="1" dirty="0"/>
              <a:t> </a:t>
            </a:r>
            <a:r>
              <a:rPr lang="ru-RU" sz="1400" b="1" dirty="0" err="1"/>
              <a:t>програми</a:t>
            </a:r>
            <a:r>
              <a:rPr lang="ru-RU" sz="1400" b="1" dirty="0"/>
              <a:t> </a:t>
            </a:r>
            <a:r>
              <a:rPr lang="ru-RU" sz="1400" b="1" dirty="0" err="1"/>
              <a:t>його</a:t>
            </a:r>
            <a:r>
              <a:rPr lang="ru-RU" sz="1400" b="1" dirty="0"/>
              <a:t> </a:t>
            </a:r>
            <a:r>
              <a:rPr lang="ru-RU" sz="1400" b="1" dirty="0" err="1"/>
              <a:t>супроводу</a:t>
            </a:r>
            <a:r>
              <a:rPr lang="ru-RU" sz="1400" b="1" dirty="0"/>
              <a:t>, а </a:t>
            </a:r>
            <a:r>
              <a:rPr lang="ru-RU" sz="1400" b="1" dirty="0" err="1"/>
              <a:t>також</a:t>
            </a:r>
            <a:r>
              <a:rPr lang="ru-RU" sz="1400" b="1" dirty="0"/>
              <a:t> </a:t>
            </a:r>
            <a:r>
              <a:rPr lang="ru-RU" sz="1400" b="1" dirty="0" err="1"/>
              <a:t>пропонує</a:t>
            </a:r>
            <a:r>
              <a:rPr lang="ru-RU" sz="1400" b="1" dirty="0"/>
              <a:t> </a:t>
            </a:r>
            <a:r>
              <a:rPr lang="ru-RU" sz="1400" b="1" dirty="0" err="1"/>
              <a:t>відповідні</a:t>
            </a:r>
            <a:r>
              <a:rPr lang="ru-RU" sz="1400" b="1" dirty="0"/>
              <a:t> </a:t>
            </a:r>
            <a:r>
              <a:rPr lang="ru-RU" sz="1400" b="1" dirty="0" err="1"/>
              <a:t>страхові</a:t>
            </a:r>
            <a:r>
              <a:rPr lang="ru-RU" sz="1400" b="1" dirty="0"/>
              <a:t> </a:t>
            </a:r>
            <a:r>
              <a:rPr lang="ru-RU" sz="1400" b="1" dirty="0" err="1"/>
              <a:t>медичні</a:t>
            </a:r>
            <a:r>
              <a:rPr lang="ru-RU" sz="1400" b="1" dirty="0"/>
              <a:t> </a:t>
            </a:r>
            <a:r>
              <a:rPr lang="ru-RU" sz="1400" b="1" dirty="0" err="1"/>
              <a:t>продукти</a:t>
            </a:r>
            <a:r>
              <a:rPr lang="ru-RU" sz="1400" b="1" dirty="0"/>
              <a:t>);</a:t>
            </a:r>
            <a:endParaRPr lang="ru-RU" sz="1400" dirty="0"/>
          </a:p>
          <a:p>
            <a:pPr lvl="0"/>
            <a:r>
              <a:rPr lang="ru-RU" sz="1400" b="1" dirty="0"/>
              <a:t>Консультант </a:t>
            </a:r>
            <a:r>
              <a:rPr lang="ru-RU" sz="1400" b="1" dirty="0" err="1"/>
              <a:t>із</a:t>
            </a:r>
            <a:r>
              <a:rPr lang="ru-RU" sz="1400" b="1" dirty="0"/>
              <a:t> здорового </a:t>
            </a:r>
            <a:r>
              <a:rPr lang="ru-RU" sz="1400" b="1" dirty="0" err="1"/>
              <a:t>старіння</a:t>
            </a:r>
            <a:r>
              <a:rPr lang="ru-RU" sz="1400" b="1" dirty="0"/>
              <a:t>;</a:t>
            </a:r>
            <a:endParaRPr lang="ru-RU" sz="1400" dirty="0"/>
          </a:p>
          <a:p>
            <a:r>
              <a:rPr lang="ru-RU" sz="1400" b="1" dirty="0" err="1"/>
              <a:t>Мережевий</a:t>
            </a:r>
            <a:r>
              <a:rPr lang="ru-RU" sz="1400" b="1" dirty="0"/>
              <a:t> </a:t>
            </a:r>
            <a:r>
              <a:rPr lang="ru-RU" sz="1400" b="1" dirty="0" err="1"/>
              <a:t>лікар</a:t>
            </a:r>
            <a:r>
              <a:rPr lang="ru-RU" sz="1400" b="1" dirty="0"/>
              <a:t> (</a:t>
            </a:r>
            <a:r>
              <a:rPr lang="ru-RU" sz="1400" b="1" dirty="0" err="1"/>
              <a:t>лікар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ставитиме</a:t>
            </a:r>
            <a:r>
              <a:rPr lang="ru-RU" sz="1400" b="1" dirty="0"/>
              <a:t> </a:t>
            </a:r>
            <a:r>
              <a:rPr lang="ru-RU" sz="1400" b="1" dirty="0" err="1"/>
              <a:t>діагнози</a:t>
            </a:r>
            <a:r>
              <a:rPr lang="ru-RU" sz="1400" b="1" dirty="0"/>
              <a:t> </a:t>
            </a:r>
            <a:r>
              <a:rPr lang="ru-RU" sz="1400" b="1" dirty="0" smtClean="0"/>
              <a:t>о-</a:t>
            </a:r>
            <a:r>
              <a:rPr lang="ru-RU" sz="1400" b="1" dirty="0" err="1" smtClean="0"/>
              <a:t>лайн</a:t>
            </a:r>
            <a:r>
              <a:rPr lang="ru-RU" sz="1400" b="1" dirty="0" smtClean="0"/>
              <a:t>).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83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dirty="0" err="1"/>
              <a:t>Енергетика</a:t>
            </a:r>
            <a:r>
              <a:rPr lang="ru-RU" sz="1400" b="1" dirty="0"/>
              <a:t> та </a:t>
            </a:r>
            <a:r>
              <a:rPr lang="ru-RU" sz="1400" b="1" dirty="0" err="1"/>
              <a:t>її</a:t>
            </a:r>
            <a:r>
              <a:rPr lang="ru-RU" sz="1400" b="1" dirty="0"/>
              <a:t> </a:t>
            </a:r>
            <a:r>
              <a:rPr lang="ru-RU" sz="1400" b="1" dirty="0" err="1"/>
              <a:t>накопичення</a:t>
            </a:r>
            <a:endParaRPr lang="ru-RU" sz="1400" dirty="0"/>
          </a:p>
          <a:p>
            <a:r>
              <a:rPr lang="ru-RU" sz="1400" dirty="0"/>
              <a:t>Одним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символів</a:t>
            </a:r>
            <a:r>
              <a:rPr lang="ru-RU" sz="1400" dirty="0"/>
              <a:t> нового </a:t>
            </a:r>
            <a:r>
              <a:rPr lang="ru-RU" sz="1400" dirty="0" err="1"/>
              <a:t>екологічного</a:t>
            </a:r>
            <a:r>
              <a:rPr lang="ru-RU" sz="1400" dirty="0"/>
              <a:t> </a:t>
            </a:r>
            <a:r>
              <a:rPr lang="ru-RU" sz="1400" dirty="0" err="1"/>
              <a:t>суспільства</a:t>
            </a:r>
            <a:r>
              <a:rPr lang="ru-RU" sz="1400" dirty="0"/>
              <a:t> стане </a:t>
            </a:r>
            <a:r>
              <a:rPr lang="ru-RU" sz="1400" dirty="0" err="1"/>
              <a:t>атомна</a:t>
            </a:r>
            <a:r>
              <a:rPr lang="ru-RU" sz="1400" dirty="0"/>
              <a:t> </a:t>
            </a:r>
            <a:r>
              <a:rPr lang="ru-RU" sz="1400" dirty="0" err="1"/>
              <a:t>енергетика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зможе</a:t>
            </a:r>
            <a:r>
              <a:rPr lang="ru-RU" sz="1400" dirty="0"/>
              <a:t> </a:t>
            </a:r>
            <a:r>
              <a:rPr lang="ru-RU" sz="1400" dirty="0" err="1"/>
              <a:t>забезпечити</a:t>
            </a:r>
            <a:r>
              <a:rPr lang="ru-RU" sz="1400" dirty="0"/>
              <a:t> </a:t>
            </a:r>
            <a:r>
              <a:rPr lang="ru-RU" sz="1400" dirty="0" err="1"/>
              <a:t>стабільні</a:t>
            </a:r>
            <a:r>
              <a:rPr lang="ru-RU" sz="1400" dirty="0"/>
              <a:t> </a:t>
            </a:r>
            <a:r>
              <a:rPr lang="ru-RU" sz="1400" dirty="0" err="1"/>
              <a:t>ціни</a:t>
            </a:r>
            <a:r>
              <a:rPr lang="ru-RU" sz="1400" dirty="0"/>
              <a:t> на </a:t>
            </a:r>
            <a:r>
              <a:rPr lang="ru-RU" sz="1400" dirty="0" err="1"/>
              <a:t>електричну</a:t>
            </a:r>
            <a:r>
              <a:rPr lang="ru-RU" sz="1400" dirty="0"/>
              <a:t> </a:t>
            </a:r>
            <a:r>
              <a:rPr lang="ru-RU" sz="1400" dirty="0" err="1"/>
              <a:t>енергію</a:t>
            </a:r>
            <a:r>
              <a:rPr lang="ru-RU" sz="1400" dirty="0"/>
              <a:t> та </a:t>
            </a:r>
            <a:r>
              <a:rPr lang="ru-RU" sz="1400" dirty="0" err="1"/>
              <a:t>мінімально</a:t>
            </a:r>
            <a:r>
              <a:rPr lang="ru-RU" sz="1400" dirty="0"/>
              <a:t> </a:t>
            </a:r>
            <a:r>
              <a:rPr lang="ru-RU" sz="1400" dirty="0" err="1"/>
              <a:t>впливатиме</a:t>
            </a:r>
            <a:r>
              <a:rPr lang="ru-RU" sz="1400" dirty="0"/>
              <a:t> на </a:t>
            </a:r>
            <a:r>
              <a:rPr lang="ru-RU" sz="1400" dirty="0" err="1"/>
              <a:t>оточуюче</a:t>
            </a:r>
            <a:r>
              <a:rPr lang="ru-RU" sz="1400" dirty="0"/>
              <a:t> </a:t>
            </a:r>
            <a:r>
              <a:rPr lang="ru-RU" sz="1400" dirty="0" err="1"/>
              <a:t>середовище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Крім</a:t>
            </a:r>
            <a:r>
              <a:rPr lang="ru-RU" sz="1400" dirty="0"/>
              <a:t> того, активно </a:t>
            </a:r>
            <a:r>
              <a:rPr lang="ru-RU" sz="1400" dirty="0" err="1"/>
              <a:t>розпочне</a:t>
            </a:r>
            <a:r>
              <a:rPr lang="ru-RU" sz="1400" dirty="0"/>
              <a:t> </a:t>
            </a:r>
            <a:r>
              <a:rPr lang="ru-RU" sz="1400" dirty="0" err="1"/>
              <a:t>свій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приватна альтернативна </a:t>
            </a:r>
            <a:r>
              <a:rPr lang="ru-RU" sz="1400" dirty="0" err="1"/>
              <a:t>енергетика</a:t>
            </a:r>
            <a:r>
              <a:rPr lang="ru-RU" sz="1400" dirty="0"/>
              <a:t> та </a:t>
            </a:r>
            <a:r>
              <a:rPr lang="ru-RU" sz="1400" dirty="0" err="1"/>
              <a:t>з’являться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типи</a:t>
            </a:r>
            <a:r>
              <a:rPr lang="ru-RU" sz="1400" dirty="0"/>
              <a:t> </a:t>
            </a:r>
            <a:r>
              <a:rPr lang="ru-RU" sz="1400" dirty="0" err="1"/>
              <a:t>генерації</a:t>
            </a:r>
            <a:r>
              <a:rPr lang="ru-RU" sz="1400" dirty="0"/>
              <a:t> </a:t>
            </a:r>
            <a:r>
              <a:rPr lang="ru-RU" sz="1400" dirty="0" err="1"/>
              <a:t>енергії</a:t>
            </a:r>
            <a:r>
              <a:rPr lang="ru-RU" sz="1400" dirty="0"/>
              <a:t>: </a:t>
            </a:r>
            <a:r>
              <a:rPr lang="ru-RU" sz="1400" dirty="0" err="1"/>
              <a:t>енергія</a:t>
            </a:r>
            <a:r>
              <a:rPr lang="ru-RU" sz="1400" dirty="0"/>
              <a:t> </a:t>
            </a:r>
            <a:r>
              <a:rPr lang="ru-RU" sz="1400" dirty="0" err="1"/>
              <a:t>тіла</a:t>
            </a:r>
            <a:r>
              <a:rPr lang="ru-RU" sz="1400" dirty="0"/>
              <a:t>, </a:t>
            </a:r>
            <a:r>
              <a:rPr lang="ru-RU" sz="1400" dirty="0" err="1"/>
              <a:t>збір</a:t>
            </a:r>
            <a:r>
              <a:rPr lang="ru-RU" sz="1400" dirty="0"/>
              <a:t> </a:t>
            </a:r>
            <a:r>
              <a:rPr lang="ru-RU" sz="1400" dirty="0" err="1"/>
              <a:t>енергії</a:t>
            </a:r>
            <a:r>
              <a:rPr lang="ru-RU" sz="1400" dirty="0"/>
              <a:t> з </a:t>
            </a:r>
            <a:r>
              <a:rPr lang="ru-RU" sz="1400" dirty="0" err="1"/>
              <a:t>міських</a:t>
            </a:r>
            <a:r>
              <a:rPr lang="ru-RU" sz="1400" dirty="0"/>
              <a:t> </a:t>
            </a:r>
            <a:r>
              <a:rPr lang="ru-RU" sz="1400" dirty="0" err="1"/>
              <a:t>поверхонь</a:t>
            </a:r>
            <a:r>
              <a:rPr lang="ru-RU" sz="1400" dirty="0"/>
              <a:t>, </a:t>
            </a:r>
            <a:r>
              <a:rPr lang="ru-RU" sz="1400" dirty="0" err="1"/>
              <a:t>рекуперації</a:t>
            </a:r>
            <a:r>
              <a:rPr lang="ru-RU" sz="1400" dirty="0"/>
              <a:t> </a:t>
            </a:r>
            <a:r>
              <a:rPr lang="ru-RU" sz="1400" dirty="0" err="1"/>
              <a:t>енергії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Професії</a:t>
            </a:r>
            <a:r>
              <a:rPr lang="ru-RU" sz="1400" dirty="0"/>
              <a:t> </a:t>
            </a:r>
            <a:r>
              <a:rPr lang="ru-RU" sz="1400" dirty="0" err="1"/>
              <a:t>майбутнього</a:t>
            </a:r>
            <a:r>
              <a:rPr lang="ru-RU" sz="1400" dirty="0"/>
              <a:t> у </a:t>
            </a:r>
            <a:r>
              <a:rPr lang="ru-RU" sz="1400" dirty="0" err="1"/>
              <a:t>енергетиці</a:t>
            </a:r>
            <a:r>
              <a:rPr lang="ru-RU" sz="1400" dirty="0"/>
              <a:t>:</a:t>
            </a:r>
          </a:p>
          <a:p>
            <a:pPr lvl="0"/>
            <a:r>
              <a:rPr lang="ru-RU" sz="1400" b="1" dirty="0"/>
              <a:t>Менеджер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модернізації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Розробник</a:t>
            </a:r>
            <a:r>
              <a:rPr lang="ru-RU" sz="1400" b="1" dirty="0"/>
              <a:t> систем </a:t>
            </a:r>
            <a:r>
              <a:rPr lang="ru-RU" sz="1400" b="1" dirty="0" err="1"/>
              <a:t>мікрогенерації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Метеоенергетик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/>
              <a:t>Проектант систем </a:t>
            </a:r>
            <a:r>
              <a:rPr lang="ru-RU" sz="1400" b="1" dirty="0" err="1"/>
              <a:t>рекуперації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Спеціаліст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локальних</a:t>
            </a:r>
            <a:r>
              <a:rPr lang="ru-RU" sz="1400" b="1" dirty="0"/>
              <a:t> систем </a:t>
            </a:r>
            <a:r>
              <a:rPr lang="ru-RU" sz="1400" b="1" dirty="0" err="1"/>
              <a:t>енергопостачання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/>
              <a:t>Дизайнер </a:t>
            </a:r>
            <a:r>
              <a:rPr lang="ru-RU" sz="1400" b="1" dirty="0" err="1"/>
              <a:t>портативних</a:t>
            </a:r>
            <a:r>
              <a:rPr lang="ru-RU" sz="1400" b="1" dirty="0"/>
              <a:t> </a:t>
            </a:r>
            <a:r>
              <a:rPr lang="ru-RU" sz="1400" b="1" dirty="0" err="1"/>
              <a:t>пристроїв</a:t>
            </a:r>
            <a:r>
              <a:rPr lang="ru-RU" sz="1400" b="1" dirty="0"/>
              <a:t> (</a:t>
            </a:r>
            <a:r>
              <a:rPr lang="ru-RU" sz="1400" b="1" dirty="0" err="1"/>
              <a:t>одяг</a:t>
            </a:r>
            <a:r>
              <a:rPr lang="ru-RU" sz="1400" b="1" dirty="0"/>
              <a:t>, </a:t>
            </a:r>
            <a:r>
              <a:rPr lang="ru-RU" sz="1400" b="1" dirty="0" err="1"/>
              <a:t>взуття</a:t>
            </a:r>
            <a:r>
              <a:rPr lang="ru-RU" sz="1400" b="1" dirty="0"/>
              <a:t> </a:t>
            </a:r>
            <a:r>
              <a:rPr lang="ru-RU" sz="1400" b="1" dirty="0" err="1"/>
              <a:t>тощо</a:t>
            </a:r>
            <a:r>
              <a:rPr lang="ru-RU" sz="1400" b="1" dirty="0"/>
              <a:t>);</a:t>
            </a:r>
            <a:endParaRPr lang="ru-RU" sz="1400" dirty="0"/>
          </a:p>
          <a:p>
            <a:pPr lvl="0"/>
            <a:r>
              <a:rPr lang="ru-RU" sz="1400" b="1" dirty="0"/>
              <a:t>Проектант </a:t>
            </a:r>
            <a:r>
              <a:rPr lang="ru-RU" sz="1400" b="1" dirty="0" err="1"/>
              <a:t>енергонакопичувальних</a:t>
            </a:r>
            <a:r>
              <a:rPr lang="ru-RU" sz="1400" b="1" dirty="0"/>
              <a:t> </a:t>
            </a:r>
            <a:r>
              <a:rPr lang="ru-RU" sz="1400" b="1" dirty="0" err="1"/>
              <a:t>пристроїв</a:t>
            </a:r>
            <a:r>
              <a:rPr lang="ru-RU" sz="1400" b="1" dirty="0"/>
              <a:t>;</a:t>
            </a:r>
            <a:endParaRPr lang="ru-RU" sz="1400" dirty="0"/>
          </a:p>
          <a:p>
            <a:r>
              <a:rPr lang="ru-RU" sz="1400" b="1" dirty="0" err="1"/>
              <a:t>Енергомережі</a:t>
            </a:r>
            <a:r>
              <a:rPr lang="ru-RU" sz="1400" b="1" dirty="0"/>
              <a:t> та </a:t>
            </a:r>
            <a:r>
              <a:rPr lang="ru-RU" sz="1400" b="1" dirty="0" err="1"/>
              <a:t>управління</a:t>
            </a:r>
            <a:r>
              <a:rPr lang="ru-RU" sz="1400" b="1" dirty="0"/>
              <a:t> </a:t>
            </a:r>
            <a:r>
              <a:rPr lang="ru-RU" sz="1400" b="1" dirty="0" err="1" smtClean="0"/>
              <a:t>енергоспоживанням</a:t>
            </a:r>
            <a:r>
              <a:rPr lang="ru-RU" sz="1400" b="1" dirty="0" smtClean="0"/>
              <a:t>.</a:t>
            </a:r>
            <a:endParaRPr lang="ru-RU" sz="1400" dirty="0"/>
          </a:p>
          <a:p>
            <a:r>
              <a:rPr lang="ru-RU" sz="1400" dirty="0" err="1"/>
              <a:t>Ключова</a:t>
            </a:r>
            <a:r>
              <a:rPr lang="ru-RU" sz="1400" dirty="0"/>
              <a:t> </a:t>
            </a:r>
            <a:r>
              <a:rPr lang="ru-RU" sz="1400" dirty="0" err="1"/>
              <a:t>зміна</a:t>
            </a:r>
            <a:r>
              <a:rPr lang="ru-RU" sz="1400" dirty="0"/>
              <a:t> </a:t>
            </a:r>
            <a:r>
              <a:rPr lang="ru-RU" sz="1400" dirty="0" err="1"/>
              <a:t>даної</a:t>
            </a:r>
            <a:r>
              <a:rPr lang="ru-RU" sz="1400" dirty="0"/>
              <a:t> </a:t>
            </a:r>
            <a:r>
              <a:rPr lang="ru-RU" sz="1400" dirty="0" err="1"/>
              <a:t>сфери</a:t>
            </a:r>
            <a:r>
              <a:rPr lang="ru-RU" sz="1400" dirty="0"/>
              <a:t> – </a:t>
            </a:r>
            <a:r>
              <a:rPr lang="ru-RU" sz="1400" dirty="0" err="1"/>
              <a:t>поява</a:t>
            </a:r>
            <a:r>
              <a:rPr lang="ru-RU" sz="1400" dirty="0"/>
              <a:t> </a:t>
            </a:r>
            <a:r>
              <a:rPr lang="ru-RU" sz="1400" dirty="0" err="1"/>
              <a:t>розумних</a:t>
            </a:r>
            <a:r>
              <a:rPr lang="ru-RU" sz="1400" dirty="0"/>
              <a:t> мереж. </a:t>
            </a:r>
            <a:r>
              <a:rPr lang="ru-RU" sz="1400" dirty="0" err="1"/>
              <a:t>Дані</a:t>
            </a:r>
            <a:r>
              <a:rPr lang="ru-RU" sz="1400" dirty="0"/>
              <a:t>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зможуть</a:t>
            </a:r>
            <a:r>
              <a:rPr lang="ru-RU" sz="1400" dirty="0"/>
              <a:t> </a:t>
            </a:r>
            <a:r>
              <a:rPr lang="ru-RU" sz="1400" dirty="0" err="1"/>
              <a:t>аналізувати</a:t>
            </a:r>
            <a:r>
              <a:rPr lang="ru-RU" sz="1400" dirty="0"/>
              <a:t> </a:t>
            </a:r>
            <a:r>
              <a:rPr lang="ru-RU" sz="1400" dirty="0" err="1"/>
              <a:t>рівні</a:t>
            </a:r>
            <a:r>
              <a:rPr lang="ru-RU" sz="1400" dirty="0"/>
              <a:t> </a:t>
            </a:r>
            <a:r>
              <a:rPr lang="ru-RU" sz="1400" dirty="0" err="1"/>
              <a:t>споживання</a:t>
            </a:r>
            <a:r>
              <a:rPr lang="ru-RU" sz="1400" dirty="0"/>
              <a:t> та </a:t>
            </a:r>
            <a:r>
              <a:rPr lang="ru-RU" sz="1400" dirty="0" err="1"/>
              <a:t>оптимізувати</a:t>
            </a:r>
            <a:r>
              <a:rPr lang="ru-RU" sz="1400" dirty="0"/>
              <a:t> </a:t>
            </a:r>
            <a:r>
              <a:rPr lang="ru-RU" sz="1400" dirty="0" err="1"/>
              <a:t>витрати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Більше</a:t>
            </a:r>
            <a:r>
              <a:rPr lang="ru-RU" sz="1400" dirty="0"/>
              <a:t> того, </a:t>
            </a:r>
            <a:r>
              <a:rPr lang="ru-RU" sz="1400" dirty="0" err="1"/>
              <a:t>розумні</a:t>
            </a:r>
            <a:r>
              <a:rPr lang="ru-RU" sz="1400" dirty="0"/>
              <a:t> </a:t>
            </a:r>
            <a:r>
              <a:rPr lang="ru-RU" sz="1400" dirty="0" err="1"/>
              <a:t>мережі</a:t>
            </a:r>
            <a:r>
              <a:rPr lang="ru-RU" sz="1400" dirty="0"/>
              <a:t> </a:t>
            </a:r>
            <a:r>
              <a:rPr lang="ru-RU" sz="1400" dirty="0" err="1"/>
              <a:t>захистять</a:t>
            </a:r>
            <a:r>
              <a:rPr lang="ru-RU" sz="1400" dirty="0"/>
              <a:t> </a:t>
            </a:r>
            <a:r>
              <a:rPr lang="ru-RU" sz="1400" dirty="0" err="1"/>
              <a:t>користувачів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виходу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ладу </a:t>
            </a:r>
            <a:r>
              <a:rPr lang="ru-RU" sz="1400" dirty="0" err="1"/>
              <a:t>системи</a:t>
            </a:r>
            <a:r>
              <a:rPr lang="ru-RU" sz="1400" dirty="0"/>
              <a:t> та </a:t>
            </a:r>
            <a:r>
              <a:rPr lang="ru-RU" sz="1400" dirty="0" err="1"/>
              <a:t>втрати</a:t>
            </a:r>
            <a:r>
              <a:rPr lang="ru-RU" sz="1400" dirty="0"/>
              <a:t> </a:t>
            </a:r>
            <a:r>
              <a:rPr lang="ru-RU" sz="1400" dirty="0" err="1"/>
              <a:t>енергії</a:t>
            </a:r>
            <a:r>
              <a:rPr lang="ru-RU" sz="1400" dirty="0"/>
              <a:t>.</a:t>
            </a:r>
          </a:p>
          <a:p>
            <a:r>
              <a:rPr lang="ru-RU" sz="1400" dirty="0"/>
              <a:t>І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дуже</a:t>
            </a:r>
            <a:r>
              <a:rPr lang="ru-RU" sz="1400" dirty="0"/>
              <a:t> актуально для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мережі</a:t>
            </a:r>
            <a:r>
              <a:rPr lang="ru-RU" sz="1400" dirty="0"/>
              <a:t> </a:t>
            </a:r>
            <a:r>
              <a:rPr lang="ru-RU" sz="1400" dirty="0" err="1"/>
              <a:t>дадуть</a:t>
            </a:r>
            <a:r>
              <a:rPr lang="ru-RU" sz="1400" dirty="0"/>
              <a:t>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самостійно</a:t>
            </a:r>
            <a:r>
              <a:rPr lang="ru-RU" sz="1400" dirty="0"/>
              <a:t> </a:t>
            </a:r>
            <a:r>
              <a:rPr lang="ru-RU" sz="1400" dirty="0" err="1"/>
              <a:t>обирати</a:t>
            </a:r>
            <a:r>
              <a:rPr lang="ru-RU" sz="1400" dirty="0"/>
              <a:t> </a:t>
            </a:r>
            <a:r>
              <a:rPr lang="ru-RU" sz="1400" dirty="0" err="1"/>
              <a:t>постачальника</a:t>
            </a:r>
            <a:r>
              <a:rPr lang="ru-RU" sz="1400" dirty="0"/>
              <a:t> </a:t>
            </a:r>
            <a:r>
              <a:rPr lang="ru-RU" sz="1400" dirty="0" err="1"/>
              <a:t>послуги</a:t>
            </a:r>
            <a:r>
              <a:rPr lang="ru-RU" sz="1400" dirty="0"/>
              <a:t> та </a:t>
            </a:r>
            <a:r>
              <a:rPr lang="ru-RU" sz="1400" dirty="0" err="1"/>
              <a:t>керувати</a:t>
            </a:r>
            <a:r>
              <a:rPr lang="ru-RU" sz="1400" dirty="0"/>
              <a:t> </a:t>
            </a:r>
            <a:r>
              <a:rPr lang="ru-RU" sz="1400" dirty="0" err="1"/>
              <a:t>витратами</a:t>
            </a:r>
            <a:r>
              <a:rPr lang="ru-RU" sz="1400" dirty="0"/>
              <a:t> і </a:t>
            </a:r>
            <a:r>
              <a:rPr lang="ru-RU" sz="1400" dirty="0" err="1"/>
              <a:t>споживанням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Професії</a:t>
            </a:r>
            <a:r>
              <a:rPr lang="ru-RU" sz="1400" dirty="0"/>
              <a:t> </a:t>
            </a:r>
            <a:r>
              <a:rPr lang="ru-RU" sz="1400" dirty="0" err="1"/>
              <a:t>майбутнього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:</a:t>
            </a:r>
          </a:p>
          <a:p>
            <a:pPr lvl="0"/>
            <a:r>
              <a:rPr lang="ru-RU" sz="1400" b="1" dirty="0"/>
              <a:t>Маркетолог </a:t>
            </a:r>
            <a:r>
              <a:rPr lang="ru-RU" sz="1400" b="1" dirty="0" err="1"/>
              <a:t>енергетичних</a:t>
            </a:r>
            <a:r>
              <a:rPr lang="ru-RU" sz="1400" b="1" dirty="0"/>
              <a:t> </a:t>
            </a:r>
            <a:r>
              <a:rPr lang="ru-RU" sz="1400" b="1" dirty="0" err="1"/>
              <a:t>ринків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Захисник</a:t>
            </a:r>
            <a:r>
              <a:rPr lang="ru-RU" sz="1400" b="1" dirty="0"/>
              <a:t> прав </a:t>
            </a:r>
            <a:r>
              <a:rPr lang="ru-RU" sz="1400" b="1" dirty="0" err="1"/>
              <a:t>споживачів</a:t>
            </a:r>
            <a:r>
              <a:rPr lang="ru-RU" sz="1400" b="1" dirty="0"/>
              <a:t> </a:t>
            </a:r>
            <a:r>
              <a:rPr lang="ru-RU" sz="1400" b="1" dirty="0" err="1"/>
              <a:t>електроенергії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Енергоаудитор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Розробник</a:t>
            </a:r>
            <a:r>
              <a:rPr lang="ru-RU" sz="1400" b="1" dirty="0"/>
              <a:t> систем </a:t>
            </a:r>
            <a:r>
              <a:rPr lang="ru-RU" sz="1400" b="1" dirty="0" err="1"/>
              <a:t>енергоспоживання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Системний</a:t>
            </a:r>
            <a:r>
              <a:rPr lang="ru-RU" sz="1400" b="1" dirty="0"/>
              <a:t> </a:t>
            </a:r>
            <a:r>
              <a:rPr lang="ru-RU" sz="1400" b="1" dirty="0" err="1"/>
              <a:t>інженер</a:t>
            </a:r>
            <a:r>
              <a:rPr lang="ru-RU" sz="1400" b="1" dirty="0"/>
              <a:t> </a:t>
            </a:r>
            <a:r>
              <a:rPr lang="ru-RU" sz="1400" b="1" dirty="0" err="1"/>
              <a:t>інтелектуальних</a:t>
            </a:r>
            <a:r>
              <a:rPr lang="ru-RU" sz="1400" b="1" dirty="0"/>
              <a:t> мереж;</a:t>
            </a:r>
            <a:endParaRPr lang="ru-RU" sz="1400" dirty="0"/>
          </a:p>
          <a:p>
            <a:pPr lvl="0"/>
            <a:r>
              <a:rPr lang="ru-RU" sz="1400" b="1" dirty="0" err="1"/>
              <a:t>Енергозаправник</a:t>
            </a:r>
            <a:r>
              <a:rPr lang="ru-RU" sz="1400" b="1" dirty="0"/>
              <a:t>;</a:t>
            </a:r>
            <a:endParaRPr lang="ru-RU" sz="1400" dirty="0"/>
          </a:p>
          <a:p>
            <a:r>
              <a:rPr lang="ru-RU" sz="1400" b="1" dirty="0"/>
              <a:t>Контролер </a:t>
            </a:r>
            <a:r>
              <a:rPr lang="ru-RU" sz="1400" b="1" dirty="0" err="1"/>
              <a:t>енергомереж</a:t>
            </a:r>
            <a:r>
              <a:rPr lang="ru-RU" sz="1400" b="1" dirty="0"/>
              <a:t> для </a:t>
            </a:r>
            <a:r>
              <a:rPr lang="ru-RU" sz="1400" b="1" dirty="0" err="1"/>
              <a:t>розподіленої</a:t>
            </a:r>
            <a:r>
              <a:rPr lang="ru-RU" sz="1400" b="1" dirty="0"/>
              <a:t> </a:t>
            </a:r>
            <a:r>
              <a:rPr lang="ru-RU" sz="1400" b="1" dirty="0" err="1" smtClean="0"/>
              <a:t>енергетики</a:t>
            </a:r>
            <a:r>
              <a:rPr lang="ru-RU" sz="1400" b="1" dirty="0" smtClean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2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fontScale="85000" lnSpcReduction="20000"/>
          </a:bodyPr>
          <a:lstStyle/>
          <a:p>
            <a:r>
              <a:rPr lang="ru-RU" sz="1400" b="1" dirty="0"/>
              <a:t>Транспорт </a:t>
            </a:r>
            <a:endParaRPr lang="ru-RU" sz="1400" dirty="0"/>
          </a:p>
          <a:p>
            <a:r>
              <a:rPr lang="ru-RU" sz="1400" dirty="0"/>
              <a:t>Потреби та </a:t>
            </a:r>
            <a:r>
              <a:rPr lang="ru-RU" sz="1400" dirty="0" err="1"/>
              <a:t>вимоги</a:t>
            </a:r>
            <a:r>
              <a:rPr lang="ru-RU" sz="1400" dirty="0"/>
              <a:t> </a:t>
            </a:r>
            <a:r>
              <a:rPr lang="ru-RU" sz="1400" dirty="0" err="1"/>
              <a:t>соціуму</a:t>
            </a:r>
            <a:r>
              <a:rPr lang="ru-RU" sz="1400" dirty="0"/>
              <a:t> до </a:t>
            </a:r>
            <a:r>
              <a:rPr lang="ru-RU" sz="1400" dirty="0" err="1"/>
              <a:t>транспортної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міст</a:t>
            </a:r>
            <a:r>
              <a:rPr lang="ru-RU" sz="1400" dirty="0"/>
              <a:t> </a:t>
            </a:r>
            <a:r>
              <a:rPr lang="ru-RU" sz="1400" dirty="0" err="1"/>
              <a:t>зростають</a:t>
            </a:r>
            <a:r>
              <a:rPr lang="ru-RU" sz="1400" dirty="0"/>
              <a:t> </a:t>
            </a:r>
            <a:r>
              <a:rPr lang="ru-RU" sz="1400" dirty="0" err="1"/>
              <a:t>щороку</a:t>
            </a:r>
            <a:r>
              <a:rPr lang="ru-RU" sz="1400" dirty="0"/>
              <a:t>. </a:t>
            </a:r>
            <a:r>
              <a:rPr lang="ru-RU" sz="1400" dirty="0" err="1"/>
              <a:t>Особлива</a:t>
            </a:r>
            <a:r>
              <a:rPr lang="ru-RU" sz="1400" dirty="0"/>
              <a:t> </a:t>
            </a:r>
            <a:r>
              <a:rPr lang="ru-RU" sz="1400" dirty="0" err="1"/>
              <a:t>увага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приділятися</a:t>
            </a:r>
            <a:r>
              <a:rPr lang="ru-RU" sz="1400" dirty="0"/>
              <a:t> </a:t>
            </a:r>
            <a:r>
              <a:rPr lang="ru-RU" sz="1400" dirty="0" err="1"/>
              <a:t>безпеці</a:t>
            </a:r>
            <a:r>
              <a:rPr lang="ru-RU" sz="1400" dirty="0"/>
              <a:t> та комфорту.</a:t>
            </a:r>
          </a:p>
          <a:p>
            <a:r>
              <a:rPr lang="ru-RU" sz="1400" dirty="0" err="1"/>
              <a:t>Крім</a:t>
            </a:r>
            <a:r>
              <a:rPr lang="ru-RU" sz="1400" dirty="0"/>
              <a:t> того, на дороги </a:t>
            </a:r>
            <a:r>
              <a:rPr lang="ru-RU" sz="1400" dirty="0" err="1"/>
              <a:t>виходять</a:t>
            </a:r>
            <a:r>
              <a:rPr lang="ru-RU" sz="1400" dirty="0"/>
              <a:t> </a:t>
            </a:r>
            <a:r>
              <a:rPr lang="ru-RU" sz="1400" dirty="0" err="1"/>
              <a:t>безпілотні</a:t>
            </a:r>
            <a:r>
              <a:rPr lang="ru-RU" sz="1400" dirty="0"/>
              <a:t> авто, </a:t>
            </a:r>
            <a:r>
              <a:rPr lang="ru-RU" sz="1400" dirty="0" err="1"/>
              <a:t>тож</a:t>
            </a:r>
            <a:r>
              <a:rPr lang="ru-RU" sz="1400" dirty="0"/>
              <a:t> </a:t>
            </a:r>
            <a:r>
              <a:rPr lang="ru-RU" sz="1400" dirty="0" err="1"/>
              <a:t>інтелектуальні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у </a:t>
            </a:r>
            <a:r>
              <a:rPr lang="ru-RU" sz="1400" dirty="0" err="1"/>
              <a:t>керуванні</a:t>
            </a:r>
            <a:r>
              <a:rPr lang="ru-RU" sz="1400" dirty="0"/>
              <a:t> транспортною мережею є </a:t>
            </a:r>
            <a:r>
              <a:rPr lang="ru-RU" sz="1400" dirty="0" err="1"/>
              <a:t>необхідною</a:t>
            </a:r>
            <a:r>
              <a:rPr lang="ru-RU" sz="1400" dirty="0"/>
              <a:t> </a:t>
            </a:r>
            <a:r>
              <a:rPr lang="ru-RU" sz="1400" dirty="0" err="1"/>
              <a:t>мірою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Професії</a:t>
            </a:r>
            <a:r>
              <a:rPr lang="ru-RU" sz="1400" dirty="0"/>
              <a:t> </a:t>
            </a:r>
            <a:r>
              <a:rPr lang="ru-RU" sz="1400" dirty="0" err="1"/>
              <a:t>майбутнього</a:t>
            </a:r>
            <a:r>
              <a:rPr lang="ru-RU" sz="1400" dirty="0"/>
              <a:t> у </a:t>
            </a:r>
            <a:r>
              <a:rPr lang="ru-RU" sz="1400" dirty="0" err="1"/>
              <a:t>транспортній</a:t>
            </a:r>
            <a:r>
              <a:rPr lang="ru-RU" sz="1400" dirty="0"/>
              <a:t> </a:t>
            </a:r>
            <a:r>
              <a:rPr lang="ru-RU" sz="1400" dirty="0" err="1"/>
              <a:t>сфері</a:t>
            </a:r>
            <a:r>
              <a:rPr lang="ru-RU" sz="1400" dirty="0"/>
              <a:t>:</a:t>
            </a:r>
          </a:p>
          <a:p>
            <a:pPr lvl="0"/>
            <a:r>
              <a:rPr lang="ru-RU" sz="1400" b="1" dirty="0"/>
              <a:t>Оператор </a:t>
            </a:r>
            <a:r>
              <a:rPr lang="ru-RU" sz="1400" b="1" dirty="0" err="1"/>
              <a:t>автоматизованих</a:t>
            </a:r>
            <a:r>
              <a:rPr lang="ru-RU" sz="1400" b="1" dirty="0"/>
              <a:t> </a:t>
            </a:r>
            <a:r>
              <a:rPr lang="ru-RU" sz="1400" b="1" dirty="0" err="1"/>
              <a:t>транспортних</a:t>
            </a:r>
            <a:r>
              <a:rPr lang="ru-RU" sz="1400" b="1" dirty="0"/>
              <a:t> систем;</a:t>
            </a:r>
            <a:endParaRPr lang="ru-RU" sz="1400" dirty="0"/>
          </a:p>
          <a:p>
            <a:pPr lvl="0"/>
            <a:r>
              <a:rPr lang="ru-RU" sz="1400" b="1" dirty="0" err="1"/>
              <a:t>Інженер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безпеки</a:t>
            </a:r>
            <a:r>
              <a:rPr lang="ru-RU" sz="1400" b="1" dirty="0"/>
              <a:t> </a:t>
            </a:r>
            <a:r>
              <a:rPr lang="ru-RU" sz="1400" b="1" dirty="0" err="1"/>
              <a:t>транспортних</a:t>
            </a:r>
            <a:r>
              <a:rPr lang="ru-RU" sz="1400" b="1" dirty="0"/>
              <a:t> мереж;</a:t>
            </a:r>
            <a:endParaRPr lang="ru-RU" sz="1400" dirty="0"/>
          </a:p>
          <a:p>
            <a:pPr lvl="0"/>
            <a:r>
              <a:rPr lang="ru-RU" sz="1400" b="1" dirty="0"/>
              <a:t>Оператор </a:t>
            </a:r>
            <a:r>
              <a:rPr lang="ru-RU" sz="1400" b="1" dirty="0" err="1"/>
              <a:t>крос-логістики</a:t>
            </a:r>
            <a:r>
              <a:rPr lang="ru-RU" sz="1400" b="1" dirty="0"/>
              <a:t>; </a:t>
            </a:r>
            <a:endParaRPr lang="ru-RU" sz="1400" dirty="0"/>
          </a:p>
          <a:p>
            <a:pPr lvl="0"/>
            <a:r>
              <a:rPr lang="ru-RU" sz="1400" b="1" dirty="0" err="1"/>
              <a:t>Проектувальник</a:t>
            </a:r>
            <a:r>
              <a:rPr lang="ru-RU" sz="1400" b="1" dirty="0"/>
              <a:t> </a:t>
            </a:r>
            <a:r>
              <a:rPr lang="ru-RU" sz="1400" b="1" dirty="0" err="1"/>
              <a:t>інтермодальних</a:t>
            </a:r>
            <a:r>
              <a:rPr lang="ru-RU" sz="1400" b="1" dirty="0"/>
              <a:t> </a:t>
            </a:r>
            <a:r>
              <a:rPr lang="ru-RU" sz="1400" b="1" dirty="0" err="1"/>
              <a:t>транспортних</a:t>
            </a:r>
            <a:r>
              <a:rPr lang="ru-RU" sz="1400" b="1" dirty="0"/>
              <a:t> </a:t>
            </a:r>
            <a:r>
              <a:rPr lang="ru-RU" sz="1400" b="1" dirty="0" err="1"/>
              <a:t>вузлів</a:t>
            </a:r>
            <a:r>
              <a:rPr lang="ru-RU" sz="1400" b="1" dirty="0"/>
              <a:t> (</a:t>
            </a:r>
            <a:r>
              <a:rPr lang="ru-RU" sz="1400" b="1" dirty="0" err="1"/>
              <a:t>розробляє</a:t>
            </a:r>
            <a:r>
              <a:rPr lang="ru-RU" sz="1400" b="1" dirty="0"/>
              <a:t> </a:t>
            </a:r>
            <a:r>
              <a:rPr lang="ru-RU" sz="1400" b="1" dirty="0" err="1"/>
              <a:t>системи</a:t>
            </a:r>
            <a:r>
              <a:rPr lang="ru-RU" sz="1400" b="1" dirty="0"/>
              <a:t> пересадки з одного транспортного </a:t>
            </a:r>
            <a:r>
              <a:rPr lang="ru-RU" sz="1400" b="1" dirty="0" err="1"/>
              <a:t>засобу</a:t>
            </a:r>
            <a:r>
              <a:rPr lang="ru-RU" sz="1400" b="1" dirty="0"/>
              <a:t> на </a:t>
            </a:r>
            <a:r>
              <a:rPr lang="ru-RU" sz="1400" b="1" dirty="0" err="1"/>
              <a:t>інший</a:t>
            </a:r>
            <a:r>
              <a:rPr lang="ru-RU" sz="1400" b="1" dirty="0"/>
              <a:t>);</a:t>
            </a:r>
            <a:endParaRPr lang="ru-RU" sz="1400" dirty="0"/>
          </a:p>
          <a:p>
            <a:pPr lvl="0"/>
            <a:r>
              <a:rPr lang="ru-RU" sz="1400" b="1" dirty="0" err="1"/>
              <a:t>Технік</a:t>
            </a:r>
            <a:r>
              <a:rPr lang="ru-RU" sz="1400" b="1" dirty="0"/>
              <a:t> </a:t>
            </a:r>
            <a:r>
              <a:rPr lang="ru-RU" sz="1400" b="1" dirty="0" err="1"/>
              <a:t>інтермодальних</a:t>
            </a:r>
            <a:r>
              <a:rPr lang="ru-RU" sz="1400" b="1" dirty="0"/>
              <a:t> </a:t>
            </a:r>
            <a:r>
              <a:rPr lang="ru-RU" sz="1400" b="1" dirty="0" err="1"/>
              <a:t>транспортних</a:t>
            </a:r>
            <a:r>
              <a:rPr lang="ru-RU" sz="1400" b="1" dirty="0"/>
              <a:t> систем;</a:t>
            </a:r>
            <a:endParaRPr lang="ru-RU" sz="1400" dirty="0"/>
          </a:p>
          <a:p>
            <a:pPr lvl="0"/>
            <a:r>
              <a:rPr lang="ru-RU" sz="1400" b="1" dirty="0" err="1"/>
              <a:t>Будівник</a:t>
            </a:r>
            <a:r>
              <a:rPr lang="ru-RU" sz="1400" b="1" dirty="0"/>
              <a:t> "</a:t>
            </a:r>
            <a:r>
              <a:rPr lang="ru-RU" sz="1400" b="1" dirty="0" err="1"/>
              <a:t>Розумних</a:t>
            </a:r>
            <a:r>
              <a:rPr lang="ru-RU" sz="1400" b="1" dirty="0"/>
              <a:t>" </a:t>
            </a:r>
            <a:r>
              <a:rPr lang="ru-RU" sz="1400" b="1" dirty="0" err="1"/>
              <a:t>доріг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Проектувальних</a:t>
            </a:r>
            <a:r>
              <a:rPr lang="ru-RU" sz="1400" b="1" dirty="0"/>
              <a:t> </a:t>
            </a:r>
            <a:r>
              <a:rPr lang="ru-RU" sz="1400" b="1" dirty="0" err="1"/>
              <a:t>композитних</a:t>
            </a:r>
            <a:r>
              <a:rPr lang="ru-RU" sz="1400" b="1" dirty="0"/>
              <a:t> </a:t>
            </a:r>
            <a:r>
              <a:rPr lang="ru-RU" sz="1400" b="1" dirty="0" err="1"/>
              <a:t>конструкцій</a:t>
            </a:r>
            <a:r>
              <a:rPr lang="ru-RU" sz="1400" b="1" dirty="0"/>
              <a:t> для </a:t>
            </a:r>
            <a:r>
              <a:rPr lang="ru-RU" sz="1400" b="1" dirty="0" err="1"/>
              <a:t>транспортних</a:t>
            </a:r>
            <a:r>
              <a:rPr lang="ru-RU" sz="1400" b="1" dirty="0"/>
              <a:t> </a:t>
            </a:r>
            <a:r>
              <a:rPr lang="ru-RU" sz="1400" b="1" dirty="0" err="1"/>
              <a:t>засобів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Проектувальних</a:t>
            </a:r>
            <a:r>
              <a:rPr lang="ru-RU" sz="1400" b="1" dirty="0"/>
              <a:t> </a:t>
            </a:r>
            <a:r>
              <a:rPr lang="ru-RU" sz="1400" b="1" dirty="0" err="1"/>
              <a:t>високошвидкісних</a:t>
            </a:r>
            <a:r>
              <a:rPr lang="ru-RU" sz="1400" b="1" dirty="0"/>
              <a:t> </a:t>
            </a:r>
            <a:r>
              <a:rPr lang="ru-RU" sz="1400" b="1" dirty="0" err="1"/>
              <a:t>залізничних</a:t>
            </a:r>
            <a:r>
              <a:rPr lang="ru-RU" sz="1400" b="1" dirty="0"/>
              <a:t> </a:t>
            </a:r>
            <a:r>
              <a:rPr lang="ru-RU" sz="1400" b="1" dirty="0" err="1"/>
              <a:t>колій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Архітектор</a:t>
            </a:r>
            <a:r>
              <a:rPr lang="ru-RU" sz="1400" b="1" dirty="0"/>
              <a:t> </a:t>
            </a:r>
            <a:r>
              <a:rPr lang="ru-RU" sz="1400" b="1" dirty="0" err="1"/>
              <a:t>інтелектуальних</a:t>
            </a:r>
            <a:r>
              <a:rPr lang="ru-RU" sz="1400" b="1" dirty="0"/>
              <a:t> систем </a:t>
            </a:r>
            <a:r>
              <a:rPr lang="ru-RU" sz="1400" b="1" dirty="0" err="1"/>
              <a:t>управління</a:t>
            </a:r>
            <a:r>
              <a:rPr lang="ru-RU" sz="1400" b="1" dirty="0"/>
              <a:t>;</a:t>
            </a:r>
            <a:endParaRPr lang="ru-RU" sz="1400" dirty="0"/>
          </a:p>
          <a:p>
            <a:r>
              <a:rPr lang="ru-RU" sz="1400" dirty="0" err="1"/>
              <a:t>Сюди</a:t>
            </a:r>
            <a:r>
              <a:rPr lang="ru-RU" sz="1400" dirty="0"/>
              <a:t> ж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віднести</a:t>
            </a:r>
            <a:r>
              <a:rPr lang="ru-RU" sz="1400" dirty="0"/>
              <a:t> и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професій</a:t>
            </a:r>
            <a:r>
              <a:rPr lang="ru-RU" sz="1400" dirty="0"/>
              <a:t> </a:t>
            </a:r>
            <a:r>
              <a:rPr lang="ru-RU" sz="1400" dirty="0" err="1"/>
              <a:t>пов’язаних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водним</a:t>
            </a:r>
            <a:r>
              <a:rPr lang="ru-RU" sz="1400" dirty="0"/>
              <a:t> транспортом та </a:t>
            </a:r>
            <a:r>
              <a:rPr lang="ru-RU" sz="1400" dirty="0" err="1"/>
              <a:t>авіації</a:t>
            </a:r>
            <a:r>
              <a:rPr lang="ru-RU" sz="1400" dirty="0"/>
              <a:t>:</a:t>
            </a:r>
          </a:p>
          <a:p>
            <a:pPr lvl="0"/>
            <a:r>
              <a:rPr lang="ru-RU" sz="1400" b="1" dirty="0" err="1"/>
              <a:t>Портовий</a:t>
            </a:r>
            <a:r>
              <a:rPr lang="ru-RU" sz="1400" b="1" dirty="0"/>
              <a:t> </a:t>
            </a:r>
            <a:r>
              <a:rPr lang="ru-RU" sz="1400" b="1" dirty="0" err="1"/>
              <a:t>еколог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Системний</a:t>
            </a:r>
            <a:r>
              <a:rPr lang="ru-RU" sz="1400" b="1" dirty="0"/>
              <a:t> </a:t>
            </a:r>
            <a:r>
              <a:rPr lang="ru-RU" sz="1400" b="1" dirty="0" err="1"/>
              <a:t>інженер</a:t>
            </a:r>
            <a:r>
              <a:rPr lang="ru-RU" sz="1400" b="1" dirty="0"/>
              <a:t> </a:t>
            </a:r>
            <a:r>
              <a:rPr lang="ru-RU" sz="1400" b="1" dirty="0" err="1"/>
              <a:t>морської</a:t>
            </a:r>
            <a:r>
              <a:rPr lang="ru-RU" sz="1400" b="1" dirty="0"/>
              <a:t> </a:t>
            </a:r>
            <a:r>
              <a:rPr lang="ru-RU" sz="1400" b="1" dirty="0" err="1"/>
              <a:t>інфраструктури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Спеціаліст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навігації</a:t>
            </a:r>
            <a:r>
              <a:rPr lang="ru-RU" sz="1400" b="1" dirty="0"/>
              <a:t> в </a:t>
            </a:r>
            <a:r>
              <a:rPr lang="ru-RU" sz="1400" b="1" dirty="0" err="1"/>
              <a:t>умовах</a:t>
            </a:r>
            <a:r>
              <a:rPr lang="ru-RU" sz="1400" b="1" dirty="0"/>
              <a:t> Арктики;</a:t>
            </a:r>
            <a:endParaRPr lang="ru-RU" sz="1400" dirty="0"/>
          </a:p>
          <a:p>
            <a:pPr lvl="0"/>
            <a:r>
              <a:rPr lang="ru-RU" sz="1400" b="1" dirty="0" err="1"/>
              <a:t>Проектувальник</a:t>
            </a:r>
            <a:r>
              <a:rPr lang="ru-RU" sz="1400" b="1" dirty="0"/>
              <a:t> </a:t>
            </a:r>
            <a:r>
              <a:rPr lang="ru-RU" sz="1400" b="1" dirty="0" err="1"/>
              <a:t>інтерфейсів</a:t>
            </a:r>
            <a:r>
              <a:rPr lang="ru-RU" sz="1400" b="1" dirty="0"/>
              <a:t> </a:t>
            </a:r>
            <a:r>
              <a:rPr lang="ru-RU" sz="1400" b="1" dirty="0" err="1"/>
              <a:t>безпілотної</a:t>
            </a:r>
            <a:r>
              <a:rPr lang="ru-RU" sz="1400" b="1" dirty="0"/>
              <a:t> </a:t>
            </a:r>
            <a:r>
              <a:rPr lang="ru-RU" sz="1400" b="1" dirty="0" err="1"/>
              <a:t>авіації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Інженер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виробництва</a:t>
            </a:r>
            <a:r>
              <a:rPr lang="ru-RU" sz="1400" b="1" dirty="0"/>
              <a:t> </a:t>
            </a:r>
            <a:r>
              <a:rPr lang="ru-RU" sz="1400" b="1" dirty="0" err="1"/>
              <a:t>малої</a:t>
            </a:r>
            <a:r>
              <a:rPr lang="ru-RU" sz="1400" b="1" dirty="0"/>
              <a:t> </a:t>
            </a:r>
            <a:r>
              <a:rPr lang="ru-RU" sz="1400" b="1" dirty="0" err="1"/>
              <a:t>авіації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Аналітик</a:t>
            </a:r>
            <a:r>
              <a:rPr lang="ru-RU" sz="1400" b="1" dirty="0"/>
              <a:t> </a:t>
            </a:r>
            <a:r>
              <a:rPr lang="ru-RU" sz="1400" b="1" dirty="0" err="1"/>
              <a:t>експлуатаціонних</a:t>
            </a:r>
            <a:r>
              <a:rPr lang="ru-RU" sz="1400" b="1" dirty="0"/>
              <a:t> </a:t>
            </a:r>
            <a:r>
              <a:rPr lang="ru-RU" sz="1400" b="1" dirty="0" err="1"/>
              <a:t>даних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Проектувальних</a:t>
            </a:r>
            <a:r>
              <a:rPr lang="ru-RU" sz="1400" b="1" dirty="0"/>
              <a:t> </a:t>
            </a:r>
            <a:r>
              <a:rPr lang="ru-RU" sz="1400" b="1" dirty="0" err="1"/>
              <a:t>дерижаблів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Проектувальних</a:t>
            </a:r>
            <a:r>
              <a:rPr lang="ru-RU" sz="1400" b="1" dirty="0"/>
              <a:t> </a:t>
            </a:r>
            <a:r>
              <a:rPr lang="ru-RU" sz="1400" b="1" dirty="0" err="1"/>
              <a:t>інфраструктури</a:t>
            </a:r>
            <a:r>
              <a:rPr lang="ru-RU" sz="1400" b="1" dirty="0"/>
              <a:t> для </a:t>
            </a:r>
            <a:r>
              <a:rPr lang="ru-RU" sz="1400" b="1" dirty="0" err="1"/>
              <a:t>повітряного</a:t>
            </a:r>
            <a:r>
              <a:rPr lang="ru-RU" sz="1400" b="1" dirty="0"/>
              <a:t> </a:t>
            </a:r>
            <a:r>
              <a:rPr lang="ru-RU" sz="1400" b="1" dirty="0" err="1"/>
              <a:t>плавання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Розробник</a:t>
            </a:r>
            <a:r>
              <a:rPr lang="ru-RU" sz="1400" b="1" dirty="0"/>
              <a:t> </a:t>
            </a:r>
            <a:r>
              <a:rPr lang="ru-RU" sz="1400" b="1" dirty="0" err="1"/>
              <a:t>інтелектуальних</a:t>
            </a:r>
            <a:r>
              <a:rPr lang="ru-RU" sz="1400" b="1" dirty="0"/>
              <a:t> систем </a:t>
            </a:r>
            <a:r>
              <a:rPr lang="ru-RU" sz="1400" b="1" dirty="0" err="1"/>
              <a:t>управління</a:t>
            </a:r>
            <a:r>
              <a:rPr lang="ru-RU" sz="1400" b="1" dirty="0"/>
              <a:t> </a:t>
            </a:r>
            <a:r>
              <a:rPr lang="ru-RU" sz="1400" b="1" dirty="0" err="1"/>
              <a:t>динамічною</a:t>
            </a:r>
            <a:r>
              <a:rPr lang="ru-RU" sz="1400" b="1" dirty="0"/>
              <a:t> </a:t>
            </a:r>
            <a:r>
              <a:rPr lang="ru-RU" sz="1400" b="1" dirty="0" err="1"/>
              <a:t>диспетчирезацією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Космобіолог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Космогеолог</a:t>
            </a:r>
            <a:r>
              <a:rPr lang="ru-RU" sz="1400" b="1" dirty="0"/>
              <a:t>;</a:t>
            </a:r>
            <a:endParaRPr lang="ru-RU" sz="1400" dirty="0"/>
          </a:p>
          <a:p>
            <a:r>
              <a:rPr lang="ru-RU" sz="1400" b="1" dirty="0"/>
              <a:t>Менеджер </a:t>
            </a:r>
            <a:r>
              <a:rPr lang="ru-RU" sz="1400" b="1" dirty="0" err="1" smtClean="0"/>
              <a:t>космотуризму</a:t>
            </a:r>
            <a:r>
              <a:rPr lang="ru-RU" sz="1400" b="1" dirty="0" smtClean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26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Освіта</a:t>
            </a:r>
            <a:endParaRPr lang="ru-RU" sz="1400" dirty="0"/>
          </a:p>
          <a:p>
            <a:r>
              <a:rPr lang="ru-RU" sz="1400" dirty="0"/>
              <a:t>У </a:t>
            </a:r>
            <a:r>
              <a:rPr lang="ru-RU" sz="1400" dirty="0" err="1"/>
              <a:t>галузі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зараз </a:t>
            </a:r>
            <a:r>
              <a:rPr lang="ru-RU" sz="1400" dirty="0" err="1"/>
              <a:t>затребувані</a:t>
            </a:r>
            <a:r>
              <a:rPr lang="ru-RU" sz="1400" dirty="0"/>
              <a:t>:</a:t>
            </a:r>
          </a:p>
          <a:p>
            <a:pPr lvl="0"/>
            <a:r>
              <a:rPr lang="ru-RU" sz="1400" b="1" dirty="0"/>
              <a:t>Модератор;</a:t>
            </a:r>
            <a:endParaRPr lang="ru-RU" sz="1400" dirty="0"/>
          </a:p>
          <a:p>
            <a:pPr lvl="0"/>
            <a:r>
              <a:rPr lang="ru-RU" sz="1400" b="1" dirty="0" err="1"/>
              <a:t>Розробник</a:t>
            </a:r>
            <a:r>
              <a:rPr lang="ru-RU" sz="1400" b="1" dirty="0"/>
              <a:t> </a:t>
            </a:r>
            <a:r>
              <a:rPr lang="ru-RU" sz="1400" b="1" dirty="0" err="1"/>
              <a:t>освітніх</a:t>
            </a:r>
            <a:r>
              <a:rPr lang="ru-RU" sz="1400" b="1" dirty="0"/>
              <a:t> </a:t>
            </a:r>
            <a:r>
              <a:rPr lang="ru-RU" sz="1400" b="1" dirty="0" err="1"/>
              <a:t>траекторій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Тьютор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Організатор</a:t>
            </a:r>
            <a:r>
              <a:rPr lang="ru-RU" sz="1400" b="1" dirty="0"/>
              <a:t> проектного </a:t>
            </a:r>
            <a:r>
              <a:rPr lang="ru-RU" sz="1400" b="1" dirty="0" err="1"/>
              <a:t>навчання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/>
              <a:t>Координатор </a:t>
            </a:r>
            <a:r>
              <a:rPr lang="ru-RU" sz="1400" b="1" dirty="0" err="1"/>
              <a:t>освітніх</a:t>
            </a:r>
            <a:r>
              <a:rPr lang="ru-RU" sz="1400" b="1" dirty="0"/>
              <a:t> он-</a:t>
            </a:r>
            <a:r>
              <a:rPr lang="ru-RU" sz="1400" b="1" dirty="0" err="1"/>
              <a:t>лайн</a:t>
            </a:r>
            <a:r>
              <a:rPr lang="ru-RU" sz="1400" b="1" dirty="0"/>
              <a:t> платформ;</a:t>
            </a:r>
            <a:endParaRPr lang="ru-RU" sz="1400" dirty="0"/>
          </a:p>
          <a:p>
            <a:pPr lvl="0"/>
            <a:r>
              <a:rPr lang="ru-RU" sz="1400" b="1" dirty="0"/>
              <a:t>Ментор </a:t>
            </a:r>
            <a:r>
              <a:rPr lang="ru-RU" sz="1400" b="1" dirty="0" err="1"/>
              <a:t>стартапів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 err="1"/>
              <a:t>Ігромастер</a:t>
            </a:r>
            <a:r>
              <a:rPr lang="ru-RU" sz="1400" b="1" dirty="0"/>
              <a:t>:</a:t>
            </a:r>
            <a:endParaRPr lang="ru-RU" sz="1400" dirty="0"/>
          </a:p>
          <a:p>
            <a:pPr lvl="0"/>
            <a:r>
              <a:rPr lang="ru-RU" sz="1400" b="1" dirty="0" err="1"/>
              <a:t>Ігровикладач</a:t>
            </a:r>
            <a:r>
              <a:rPr lang="ru-RU" sz="1400" b="1" dirty="0"/>
              <a:t>;</a:t>
            </a:r>
            <a:endParaRPr lang="ru-RU" sz="1400" dirty="0"/>
          </a:p>
          <a:p>
            <a:pPr lvl="0"/>
            <a:r>
              <a:rPr lang="ru-RU" sz="1400" b="1" dirty="0"/>
              <a:t>Тренер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 smtClean="0"/>
              <a:t>майнд-фітнесу</a:t>
            </a:r>
            <a:r>
              <a:rPr lang="ru-RU" sz="1400" b="1" dirty="0"/>
              <a:t>.</a:t>
            </a:r>
            <a:endParaRPr lang="ru-RU" sz="1400" dirty="0"/>
          </a:p>
          <a:p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професії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затребувані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нанотехнологій</a:t>
            </a:r>
            <a:r>
              <a:rPr lang="ru-RU" sz="1400" dirty="0"/>
              <a:t> та ІТ (</a:t>
            </a:r>
            <a:r>
              <a:rPr lang="ru-RU" sz="1400" dirty="0" err="1"/>
              <a:t>мережевий</a:t>
            </a:r>
            <a:r>
              <a:rPr lang="ru-RU" sz="1400" dirty="0"/>
              <a:t> юрист, дизайнер </a:t>
            </a:r>
            <a:r>
              <a:rPr lang="ru-RU" sz="1400" dirty="0" err="1"/>
              <a:t>віртуальних</a:t>
            </a:r>
            <a:r>
              <a:rPr lang="ru-RU" sz="1400" dirty="0"/>
              <a:t> </a:t>
            </a:r>
            <a:r>
              <a:rPr lang="ru-RU" sz="1400" dirty="0" err="1"/>
              <a:t>світів</a:t>
            </a:r>
            <a:r>
              <a:rPr lang="ru-RU" sz="1400" dirty="0"/>
              <a:t>, ІТ </a:t>
            </a:r>
            <a:r>
              <a:rPr lang="ru-RU" sz="1400" dirty="0" err="1"/>
              <a:t>проповідник</a:t>
            </a:r>
            <a:r>
              <a:rPr lang="ru-RU" sz="1400" dirty="0"/>
              <a:t> та </a:t>
            </a:r>
            <a:r>
              <a:rPr lang="ru-RU" sz="1400" dirty="0" err="1"/>
              <a:t>цифровий</a:t>
            </a:r>
            <a:r>
              <a:rPr lang="ru-RU" sz="1400" dirty="0"/>
              <a:t> </a:t>
            </a:r>
            <a:r>
              <a:rPr lang="ru-RU" sz="1400" dirty="0" err="1"/>
              <a:t>лінгвіст</a:t>
            </a:r>
            <a:r>
              <a:rPr lang="ru-RU" sz="1400" dirty="0"/>
              <a:t>), у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видобутку</a:t>
            </a:r>
            <a:r>
              <a:rPr lang="ru-RU" sz="1400" dirty="0"/>
              <a:t> </a:t>
            </a:r>
            <a:r>
              <a:rPr lang="ru-RU" sz="1400" dirty="0" err="1"/>
              <a:t>корисних</a:t>
            </a:r>
            <a:r>
              <a:rPr lang="ru-RU" sz="1400" dirty="0"/>
              <a:t> </a:t>
            </a:r>
            <a:r>
              <a:rPr lang="ru-RU" sz="1400" dirty="0" err="1"/>
              <a:t>копалин</a:t>
            </a:r>
            <a:r>
              <a:rPr lang="ru-RU" sz="1400" dirty="0"/>
              <a:t>, </a:t>
            </a:r>
            <a:r>
              <a:rPr lang="ru-RU" sz="1400" dirty="0" err="1"/>
              <a:t>будівництві</a:t>
            </a:r>
            <a:r>
              <a:rPr lang="ru-RU" sz="1400" dirty="0"/>
              <a:t> (</a:t>
            </a:r>
            <a:r>
              <a:rPr lang="ru-RU" sz="1400" dirty="0" err="1"/>
              <a:t>спеціаліст</a:t>
            </a:r>
            <a:r>
              <a:rPr lang="ru-RU" sz="1400" dirty="0"/>
              <a:t> </a:t>
            </a:r>
            <a:r>
              <a:rPr lang="ru-RU" sz="1400" dirty="0" err="1"/>
              <a:t>енергонульових</a:t>
            </a:r>
            <a:r>
              <a:rPr lang="ru-RU" sz="1400" dirty="0"/>
              <a:t> </a:t>
            </a:r>
            <a:r>
              <a:rPr lang="ru-RU" sz="1400" dirty="0" err="1"/>
              <a:t>будинків</a:t>
            </a:r>
            <a:r>
              <a:rPr lang="ru-RU" sz="1400" dirty="0"/>
              <a:t>, прораб-</a:t>
            </a:r>
            <a:r>
              <a:rPr lang="ru-RU" sz="1400" dirty="0" err="1"/>
              <a:t>вотчер</a:t>
            </a:r>
            <a:r>
              <a:rPr lang="ru-RU" sz="1400" dirty="0"/>
              <a:t>, </a:t>
            </a:r>
            <a:r>
              <a:rPr lang="ru-RU" sz="1400" dirty="0" err="1"/>
              <a:t>проектувальник</a:t>
            </a:r>
            <a:r>
              <a:rPr lang="ru-RU" sz="1400" dirty="0"/>
              <a:t> 3Д-друку), у </a:t>
            </a:r>
            <a:r>
              <a:rPr lang="ru-RU" sz="1400" dirty="0" err="1"/>
              <a:t>робототехніці</a:t>
            </a:r>
            <a:r>
              <a:rPr lang="ru-RU" sz="1400" dirty="0"/>
              <a:t> та </a:t>
            </a:r>
            <a:r>
              <a:rPr lang="ru-RU" sz="1400" dirty="0" err="1"/>
              <a:t>машинобудуванні</a:t>
            </a:r>
            <a:r>
              <a:rPr lang="ru-RU" sz="1400" dirty="0"/>
              <a:t>, </a:t>
            </a:r>
            <a:r>
              <a:rPr lang="ru-RU" sz="1400" dirty="0" err="1"/>
              <a:t>фінансовому</a:t>
            </a:r>
            <a:r>
              <a:rPr lang="ru-RU" sz="1400" dirty="0"/>
              <a:t> </a:t>
            </a:r>
            <a:r>
              <a:rPr lang="ru-RU" sz="1400" dirty="0" err="1"/>
              <a:t>секторі</a:t>
            </a:r>
            <a:r>
              <a:rPr lang="ru-RU" sz="1400" dirty="0"/>
              <a:t> (</a:t>
            </a:r>
            <a:r>
              <a:rPr lang="ru-RU" sz="1400" dirty="0" err="1"/>
              <a:t>розробник</a:t>
            </a:r>
            <a:r>
              <a:rPr lang="ru-RU" sz="1400" dirty="0"/>
              <a:t> </a:t>
            </a:r>
            <a:r>
              <a:rPr lang="ru-RU" sz="1400" dirty="0" err="1"/>
              <a:t>персональних</a:t>
            </a:r>
            <a:r>
              <a:rPr lang="ru-RU" sz="1400" dirty="0"/>
              <a:t> </a:t>
            </a:r>
            <a:r>
              <a:rPr lang="ru-RU" sz="1400" dirty="0" err="1"/>
              <a:t>пенсійних</a:t>
            </a:r>
            <a:r>
              <a:rPr lang="ru-RU" sz="1400" dirty="0"/>
              <a:t> </a:t>
            </a:r>
            <a:r>
              <a:rPr lang="ru-RU" sz="1400" dirty="0" err="1"/>
              <a:t>планів</a:t>
            </a:r>
            <a:r>
              <a:rPr lang="ru-RU" sz="1400" dirty="0"/>
              <a:t>, </a:t>
            </a:r>
            <a:r>
              <a:rPr lang="ru-RU" sz="1400" dirty="0" err="1"/>
              <a:t>оцінювальник</a:t>
            </a:r>
            <a:r>
              <a:rPr lang="ru-RU" sz="1400" dirty="0"/>
              <a:t> </a:t>
            </a:r>
            <a:r>
              <a:rPr lang="ru-RU" sz="1400" dirty="0" err="1"/>
              <a:t>інтелектуальної</a:t>
            </a:r>
            <a:r>
              <a:rPr lang="ru-RU" sz="1400" dirty="0"/>
              <a:t> </a:t>
            </a:r>
            <a:r>
              <a:rPr lang="ru-RU" sz="1400" dirty="0" err="1"/>
              <a:t>власності</a:t>
            </a:r>
            <a:r>
              <a:rPr lang="ru-RU" sz="1400" dirty="0"/>
              <a:t>), </a:t>
            </a:r>
            <a:r>
              <a:rPr lang="ru-RU" sz="1400" dirty="0" err="1"/>
              <a:t>екології</a:t>
            </a:r>
            <a:r>
              <a:rPr lang="ru-RU" sz="1400" dirty="0"/>
              <a:t>, </a:t>
            </a:r>
            <a:r>
              <a:rPr lang="ru-RU" sz="1400" dirty="0" err="1"/>
              <a:t>менеджменті</a:t>
            </a:r>
            <a:r>
              <a:rPr lang="ru-RU" sz="1400" dirty="0"/>
              <a:t> (тайм-брокер, </a:t>
            </a:r>
            <a:r>
              <a:rPr lang="ru-RU" sz="1400" dirty="0" err="1"/>
              <a:t>трендвочер</a:t>
            </a:r>
            <a:r>
              <a:rPr lang="ru-RU" sz="1400" dirty="0"/>
              <a:t>, </a:t>
            </a:r>
            <a:r>
              <a:rPr lang="ru-RU" sz="1400" dirty="0" err="1"/>
              <a:t>віртуальний</a:t>
            </a:r>
            <a:r>
              <a:rPr lang="ru-RU" sz="1400" dirty="0"/>
              <a:t> адвокат) та </a:t>
            </a:r>
            <a:r>
              <a:rPr lang="ru-RU" sz="1400" dirty="0" err="1"/>
              <a:t>соціальній</a:t>
            </a:r>
            <a:r>
              <a:rPr lang="ru-RU" sz="1400" dirty="0"/>
              <a:t> </a:t>
            </a:r>
            <a:r>
              <a:rPr lang="ru-RU" sz="1400" dirty="0" err="1"/>
              <a:t>сфері</a:t>
            </a:r>
            <a:r>
              <a:rPr lang="ru-RU" sz="1400" dirty="0"/>
              <a:t> (</a:t>
            </a:r>
            <a:r>
              <a:rPr lang="ru-RU" sz="1400" dirty="0" err="1"/>
              <a:t>медіатор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конфліктів</a:t>
            </a:r>
            <a:r>
              <a:rPr lang="ru-RU" sz="1400" dirty="0"/>
              <a:t>, </a:t>
            </a:r>
            <a:r>
              <a:rPr lang="ru-RU" sz="1400" dirty="0" err="1"/>
              <a:t>робітник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адаптації</a:t>
            </a:r>
            <a:r>
              <a:rPr lang="ru-RU" sz="1400" dirty="0"/>
              <a:t> людей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обмеженими</a:t>
            </a:r>
            <a:r>
              <a:rPr lang="ru-RU" sz="1400" dirty="0"/>
              <a:t> </a:t>
            </a:r>
            <a:r>
              <a:rPr lang="ru-RU" sz="1400" dirty="0" err="1"/>
              <a:t>можливостями</a:t>
            </a:r>
            <a:r>
              <a:rPr lang="ru-RU" sz="1400" dirty="0"/>
              <a:t> через </a:t>
            </a:r>
            <a:r>
              <a:rPr lang="ru-RU" sz="1400" dirty="0" err="1"/>
              <a:t>інтернет</a:t>
            </a:r>
            <a:r>
              <a:rPr lang="ru-RU" sz="1400" dirty="0"/>
              <a:t>).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13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7.3 </a:t>
            </a:r>
            <a:r>
              <a:rPr lang="ru-RU" sz="1400" b="1" dirty="0"/>
              <a:t>Не </a:t>
            </a:r>
            <a:r>
              <a:rPr lang="ru-RU" sz="1400" b="1" dirty="0" err="1"/>
              <a:t>тільки</a:t>
            </a:r>
            <a:r>
              <a:rPr lang="ru-RU" sz="1400" b="1" dirty="0"/>
              <a:t> SMM: 20 </a:t>
            </a:r>
            <a:r>
              <a:rPr lang="ru-RU" sz="1400" b="1" dirty="0" err="1"/>
              <a:t>нових</a:t>
            </a:r>
            <a:r>
              <a:rPr lang="ru-RU" sz="1400" b="1" dirty="0"/>
              <a:t> </a:t>
            </a:r>
            <a:r>
              <a:rPr lang="ru-RU" sz="1400" b="1" dirty="0" err="1"/>
              <a:t>професій</a:t>
            </a:r>
            <a:r>
              <a:rPr lang="ru-RU" sz="1400" b="1" dirty="0"/>
              <a:t> у </a:t>
            </a:r>
            <a:r>
              <a:rPr lang="ru-RU" sz="1400" b="1" dirty="0" err="1"/>
              <a:t>соцмережах</a:t>
            </a:r>
            <a:endParaRPr lang="ru-RU" sz="1400" b="1" dirty="0"/>
          </a:p>
          <a:p>
            <a:r>
              <a:rPr lang="ru-RU" sz="1400" b="1" dirty="0"/>
              <a:t>1.   </a:t>
            </a:r>
            <a:r>
              <a:rPr lang="ru-RU" sz="1400" b="1" dirty="0" err="1"/>
              <a:t>Директ</a:t>
            </a:r>
            <a:r>
              <a:rPr lang="ru-RU" sz="1400" b="1" dirty="0"/>
              <a:t>-менеджер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Людина, яка </a:t>
            </a:r>
            <a:r>
              <a:rPr lang="ru-RU" sz="1400" dirty="0" err="1"/>
              <a:t>рятує</a:t>
            </a:r>
            <a:r>
              <a:rPr lang="ru-RU" sz="1400" dirty="0"/>
              <a:t> </a:t>
            </a:r>
            <a:r>
              <a:rPr lang="ru-RU" sz="1400" dirty="0" err="1"/>
              <a:t>директ</a:t>
            </a:r>
            <a:r>
              <a:rPr lang="ru-RU" sz="1400" dirty="0"/>
              <a:t> </a:t>
            </a:r>
            <a:r>
              <a:rPr lang="ru-RU" sz="1400" dirty="0" err="1"/>
              <a:t>брендів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блогерів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потоку </a:t>
            </a:r>
            <a:r>
              <a:rPr lang="ru-RU" sz="1400" dirty="0" err="1"/>
              <a:t>повідомлень</a:t>
            </a:r>
            <a:r>
              <a:rPr lang="ru-RU" sz="1400" dirty="0"/>
              <a:t>. </a:t>
            </a:r>
            <a:r>
              <a:rPr lang="ru-RU" sz="1400" dirty="0" err="1"/>
              <a:t>Головний</a:t>
            </a:r>
            <a:r>
              <a:rPr lang="ru-RU" sz="1400" dirty="0"/>
              <a:t> </a:t>
            </a:r>
            <a:r>
              <a:rPr lang="en-US" sz="1400" dirty="0"/>
              <a:t>KPI — </a:t>
            </a:r>
            <a:r>
              <a:rPr lang="ru-RU" sz="1400" dirty="0" err="1"/>
              <a:t>відсутність</a:t>
            </a:r>
            <a:r>
              <a:rPr lang="ru-RU" sz="1400" dirty="0"/>
              <a:t> </a:t>
            </a:r>
            <a:r>
              <a:rPr lang="ru-RU" sz="1400" dirty="0" err="1"/>
              <a:t>листів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загубилися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залишилися</a:t>
            </a:r>
            <a:r>
              <a:rPr lang="ru-RU" sz="1400" dirty="0"/>
              <a:t> без </a:t>
            </a:r>
            <a:r>
              <a:rPr lang="ru-RU" sz="1400" dirty="0" err="1"/>
              <a:t>відповіді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консультація</a:t>
            </a:r>
            <a:r>
              <a:rPr lang="ru-RU" sz="1400" dirty="0"/>
              <a:t> </a:t>
            </a:r>
            <a:r>
              <a:rPr lang="ru-RU" sz="1400" dirty="0" err="1"/>
              <a:t>підписників</a:t>
            </a:r>
            <a:r>
              <a:rPr lang="ru-RU" sz="1400" dirty="0"/>
              <a:t> з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питань</a:t>
            </a:r>
            <a:r>
              <a:rPr lang="ru-RU" sz="1400" dirty="0"/>
              <a:t> у </a:t>
            </a:r>
            <a:r>
              <a:rPr lang="ru-RU" sz="1400" dirty="0" err="1"/>
              <a:t>директі</a:t>
            </a:r>
            <a:r>
              <a:rPr lang="ru-RU" sz="1400" dirty="0"/>
              <a:t>, </a:t>
            </a:r>
            <a:r>
              <a:rPr lang="ru-RU" sz="1400" dirty="0" err="1"/>
              <a:t>месенджері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іншому</a:t>
            </a:r>
            <a:r>
              <a:rPr lang="ru-RU" sz="1400" dirty="0"/>
              <a:t> </a:t>
            </a:r>
            <a:r>
              <a:rPr lang="ru-RU" sz="1400" dirty="0" err="1"/>
              <a:t>каналі</a:t>
            </a:r>
            <a:r>
              <a:rPr lang="ru-RU" sz="1400" dirty="0"/>
              <a:t> за шаблоном.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оперативність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уважність</a:t>
            </a:r>
            <a:r>
              <a:rPr lang="ru-RU" sz="1400" dirty="0"/>
              <a:t> (особливо </a:t>
            </a:r>
            <a:r>
              <a:rPr lang="ru-RU" sz="1400" dirty="0" err="1"/>
              <a:t>якщо</a:t>
            </a:r>
            <a:r>
              <a:rPr lang="ru-RU" sz="1400" dirty="0"/>
              <a:t> є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варіантів</a:t>
            </a:r>
            <a:r>
              <a:rPr lang="ru-RU" sz="1400" dirty="0"/>
              <a:t> </a:t>
            </a:r>
            <a:r>
              <a:rPr lang="ru-RU" sz="1400" dirty="0" err="1"/>
              <a:t>шаблонів</a:t>
            </a:r>
            <a:r>
              <a:rPr lang="ru-RU" sz="1400" dirty="0"/>
              <a:t> на </a:t>
            </a:r>
            <a:r>
              <a:rPr lang="ru-RU" sz="1400" dirty="0" err="1"/>
              <a:t>різні</a:t>
            </a:r>
            <a:r>
              <a:rPr lang="ru-RU" sz="1400" dirty="0"/>
              <a:t> </a:t>
            </a:r>
            <a:r>
              <a:rPr lang="ru-RU" sz="1400" dirty="0" err="1"/>
              <a:t>запити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грамотність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Зазвичай</a:t>
            </a:r>
            <a:r>
              <a:rPr lang="ru-RU" sz="1400" dirty="0"/>
              <a:t> таких </a:t>
            </a:r>
            <a:r>
              <a:rPr lang="ru-RU" sz="1400" dirty="0" err="1"/>
              <a:t>спеціалістів</a:t>
            </a:r>
            <a:r>
              <a:rPr lang="ru-RU" sz="1400" dirty="0"/>
              <a:t> </a:t>
            </a:r>
            <a:r>
              <a:rPr lang="ru-RU" sz="1400" dirty="0" err="1"/>
              <a:t>шукають</a:t>
            </a:r>
            <a:r>
              <a:rPr lang="ru-RU" sz="1400" dirty="0"/>
              <a:t> разово, </a:t>
            </a:r>
            <a:r>
              <a:rPr lang="ru-RU" sz="1400" dirty="0" err="1"/>
              <a:t>аби</a:t>
            </a:r>
            <a:r>
              <a:rPr lang="ru-RU" sz="1400" dirty="0"/>
              <a:t> </a:t>
            </a:r>
            <a:r>
              <a:rPr lang="ru-RU" sz="1400" dirty="0" err="1"/>
              <a:t>розвантажити</a:t>
            </a:r>
            <a:r>
              <a:rPr lang="ru-RU" sz="1400" dirty="0"/>
              <a:t> основного менеджера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адміністратора</a:t>
            </a:r>
            <a:r>
              <a:rPr lang="ru-RU" sz="1400" dirty="0"/>
              <a:t> </a:t>
            </a:r>
            <a:r>
              <a:rPr lang="ru-RU" sz="1400" dirty="0" err="1"/>
              <a:t>сторінки</a:t>
            </a:r>
            <a:r>
              <a:rPr lang="ru-RU" sz="1400" dirty="0"/>
              <a:t> на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рекламних</a:t>
            </a:r>
            <a:r>
              <a:rPr lang="ru-RU" sz="1400" dirty="0"/>
              <a:t> </a:t>
            </a:r>
            <a:r>
              <a:rPr lang="ru-RU" sz="1400" dirty="0" err="1"/>
              <a:t>кампаній</a:t>
            </a:r>
            <a:r>
              <a:rPr lang="ru-RU" sz="1400" dirty="0"/>
              <a:t>. Тому </a:t>
            </a:r>
            <a:r>
              <a:rPr lang="ru-RU" sz="1400" dirty="0" err="1"/>
              <a:t>таку</a:t>
            </a:r>
            <a:r>
              <a:rPr lang="ru-RU" sz="1400" dirty="0"/>
              <a:t> </a:t>
            </a:r>
            <a:r>
              <a:rPr lang="ru-RU" sz="1400" dirty="0" err="1"/>
              <a:t>діяльність</a:t>
            </a:r>
            <a:r>
              <a:rPr lang="ru-RU" sz="1400" dirty="0"/>
              <a:t>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розглядати</a:t>
            </a:r>
            <a:r>
              <a:rPr lang="ru-RU" sz="1400" dirty="0"/>
              <a:t> як </a:t>
            </a:r>
            <a:r>
              <a:rPr lang="ru-RU" sz="1400" dirty="0" err="1"/>
              <a:t>можливий</a:t>
            </a:r>
            <a:r>
              <a:rPr lang="ru-RU" sz="1400" dirty="0"/>
              <a:t> </a:t>
            </a:r>
            <a:r>
              <a:rPr lang="ru-RU" sz="1400" dirty="0" err="1"/>
              <a:t>підробіток</a:t>
            </a:r>
            <a:r>
              <a:rPr lang="ru-RU" sz="1400" dirty="0"/>
              <a:t>, а не </a:t>
            </a:r>
            <a:r>
              <a:rPr lang="ru-RU" sz="1400" dirty="0" err="1"/>
              <a:t>основну</a:t>
            </a:r>
            <a:r>
              <a:rPr lang="ru-RU" sz="1400" dirty="0"/>
              <a:t> роботу.</a:t>
            </a:r>
          </a:p>
          <a:p>
            <a:r>
              <a:rPr lang="ru-RU" sz="1400" b="1" dirty="0"/>
              <a:t>2.   </a:t>
            </a:r>
            <a:r>
              <a:rPr lang="ru-RU" sz="1400" b="1" dirty="0" err="1"/>
              <a:t>Адміністратор</a:t>
            </a:r>
            <a:r>
              <a:rPr lang="ru-RU" sz="1400" b="1" dirty="0"/>
              <a:t> </a:t>
            </a:r>
            <a:r>
              <a:rPr lang="ru-RU" sz="1400" b="1" dirty="0" err="1"/>
              <a:t>сторінки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 err="1"/>
              <a:t>Інша</a:t>
            </a:r>
            <a:r>
              <a:rPr lang="ru-RU" sz="1400" i="1" dirty="0"/>
              <a:t> </a:t>
            </a:r>
            <a:r>
              <a:rPr lang="ru-RU" sz="1400" i="1" dirty="0" err="1"/>
              <a:t>назва</a:t>
            </a:r>
            <a:r>
              <a:rPr lang="ru-RU" sz="1400" i="1" dirty="0"/>
              <a:t>: </a:t>
            </a:r>
            <a:r>
              <a:rPr lang="ru-RU" sz="1400" i="1" dirty="0" err="1"/>
              <a:t>спеціаліст</a:t>
            </a:r>
            <a:r>
              <a:rPr lang="ru-RU" sz="1400" i="1" dirty="0"/>
              <a:t> по </a:t>
            </a:r>
            <a:r>
              <a:rPr lang="ru-RU" sz="1400" i="1" dirty="0" err="1"/>
              <a:t>роботі</a:t>
            </a:r>
            <a:r>
              <a:rPr lang="ru-RU" sz="1400" i="1" dirty="0"/>
              <a:t> з </a:t>
            </a:r>
            <a:r>
              <a:rPr lang="ru-RU" sz="1400" i="1" dirty="0" err="1"/>
              <a:t>клієнтами</a:t>
            </a:r>
            <a:r>
              <a:rPr lang="ru-RU" sz="1400" i="1" dirty="0"/>
              <a:t> в </a:t>
            </a:r>
            <a:r>
              <a:rPr lang="ru-RU" sz="1400" i="1" dirty="0" err="1"/>
              <a:t>соцмережах</a:t>
            </a:r>
            <a:endParaRPr lang="ru-RU" sz="1400" dirty="0"/>
          </a:p>
          <a:p>
            <a:r>
              <a:rPr lang="ru-RU" sz="1400" dirty="0"/>
              <a:t>У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спеціаліста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обов’язків</a:t>
            </a:r>
            <a:r>
              <a:rPr lang="ru-RU" sz="1400" dirty="0"/>
              <a:t>, </a:t>
            </a:r>
            <a:r>
              <a:rPr lang="ru-RU" sz="1400" dirty="0" err="1"/>
              <a:t>аніж</a:t>
            </a:r>
            <a:r>
              <a:rPr lang="ru-RU" sz="1400" dirty="0"/>
              <a:t> у </a:t>
            </a:r>
            <a:r>
              <a:rPr lang="ru-RU" sz="1400" dirty="0" err="1"/>
              <a:t>директ</a:t>
            </a:r>
            <a:r>
              <a:rPr lang="ru-RU" sz="1400" dirty="0"/>
              <a:t>-менеджера. Але не </a:t>
            </a:r>
            <a:r>
              <a:rPr lang="ru-RU" sz="1400" dirty="0" err="1"/>
              <a:t>настільки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, як у </a:t>
            </a:r>
            <a:r>
              <a:rPr lang="en-US" sz="1400" dirty="0"/>
              <a:t>SMM-</a:t>
            </a:r>
            <a:r>
              <a:rPr lang="ru-RU" sz="1400" dirty="0"/>
              <a:t>менеджера, 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адміністратор</a:t>
            </a:r>
            <a:r>
              <a:rPr lang="ru-RU" sz="1400" dirty="0"/>
              <a:t> не </a:t>
            </a:r>
            <a:r>
              <a:rPr lang="ru-RU" sz="1400" dirty="0" err="1"/>
              <a:t>відповідає</a:t>
            </a:r>
            <a:r>
              <a:rPr lang="ru-RU" sz="1400" dirty="0"/>
              <a:t> за креатив, </a:t>
            </a:r>
            <a:r>
              <a:rPr lang="ru-RU" sz="1400" dirty="0" err="1"/>
              <a:t>просування</a:t>
            </a:r>
            <a:r>
              <a:rPr lang="ru-RU" sz="1400" dirty="0"/>
              <a:t> та </a:t>
            </a:r>
            <a:r>
              <a:rPr lang="ru-RU" sz="1400" dirty="0" err="1"/>
              <a:t>стратегічний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сторінки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13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 smtClean="0"/>
              <a:t>публікація</a:t>
            </a:r>
            <a:r>
              <a:rPr lang="ru-RU" sz="1400" dirty="0" smtClean="0"/>
              <a:t> </a:t>
            </a:r>
            <a:r>
              <a:rPr lang="ru-RU" sz="1400" dirty="0"/>
              <a:t>контенту, а </a:t>
            </a:r>
            <a:r>
              <a:rPr lang="ru-RU" sz="1400" dirty="0" err="1"/>
              <a:t>якщо</a:t>
            </a:r>
            <a:r>
              <a:rPr lang="ru-RU" sz="1400" dirty="0"/>
              <a:t> для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використовує</a:t>
            </a:r>
            <a:r>
              <a:rPr lang="ru-RU" sz="1400" dirty="0"/>
              <a:t> </a:t>
            </a:r>
            <a:r>
              <a:rPr lang="ru-RU" sz="1400" dirty="0" err="1"/>
              <a:t>сервіси</a:t>
            </a:r>
            <a:r>
              <a:rPr lang="ru-RU" sz="1400" dirty="0"/>
              <a:t> </a:t>
            </a:r>
            <a:r>
              <a:rPr lang="ru-RU" sz="1400" dirty="0" err="1"/>
              <a:t>автопостингу</a:t>
            </a:r>
            <a:r>
              <a:rPr lang="ru-RU" sz="1400" dirty="0"/>
              <a:t>, то контроль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сервісу</a:t>
            </a:r>
            <a:r>
              <a:rPr lang="ru-RU" sz="1400" dirty="0"/>
              <a:t>, </a:t>
            </a:r>
            <a:r>
              <a:rPr lang="ru-RU" sz="1400" dirty="0" err="1"/>
              <a:t>аби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пости</a:t>
            </a:r>
            <a:r>
              <a:rPr lang="ru-RU" sz="1400" dirty="0"/>
              <a:t> та </a:t>
            </a:r>
            <a:r>
              <a:rPr lang="ru-RU" sz="1400" dirty="0" err="1"/>
              <a:t>сторіз</a:t>
            </a:r>
            <a:r>
              <a:rPr lang="ru-RU" sz="1400" dirty="0"/>
              <a:t> </a:t>
            </a:r>
            <a:r>
              <a:rPr lang="ru-RU" sz="1400" dirty="0" err="1"/>
              <a:t>виходили</a:t>
            </a:r>
            <a:r>
              <a:rPr lang="ru-RU" sz="1400" dirty="0"/>
              <a:t> </a:t>
            </a:r>
            <a:r>
              <a:rPr lang="ru-RU" sz="1400" dirty="0" err="1"/>
              <a:t>вчасно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моніторинг</a:t>
            </a:r>
            <a:r>
              <a:rPr lang="ru-RU" sz="1400" dirty="0"/>
              <a:t> </a:t>
            </a:r>
            <a:r>
              <a:rPr lang="ru-RU" sz="1400" dirty="0" err="1"/>
              <a:t>коментарів</a:t>
            </a:r>
            <a:r>
              <a:rPr lang="ru-RU" sz="1400" dirty="0"/>
              <a:t> та </a:t>
            </a:r>
            <a:r>
              <a:rPr lang="ru-RU" sz="1400" dirty="0" err="1"/>
              <a:t>повідомлень</a:t>
            </a:r>
            <a:r>
              <a:rPr lang="ru-RU" sz="1400" dirty="0"/>
              <a:t> у </a:t>
            </a:r>
            <a:r>
              <a:rPr lang="ru-RU" sz="1400" dirty="0" err="1"/>
              <a:t>директі</a:t>
            </a:r>
            <a:r>
              <a:rPr lang="ru-RU" sz="1400" dirty="0"/>
              <a:t>, </a:t>
            </a:r>
            <a:r>
              <a:rPr lang="ru-RU" sz="1400" dirty="0" err="1"/>
              <a:t>відповідь</a:t>
            </a:r>
            <a:r>
              <a:rPr lang="ru-RU" sz="1400" dirty="0"/>
              <a:t> на них;</a:t>
            </a:r>
          </a:p>
          <a:p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адміністративних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розіграшів</a:t>
            </a:r>
            <a:r>
              <a:rPr lang="ru-RU" sz="1400" dirty="0"/>
              <a:t>, </a:t>
            </a:r>
            <a:r>
              <a:rPr lang="ru-RU" sz="1400" dirty="0" err="1"/>
              <a:t>конкурсів</a:t>
            </a:r>
            <a:r>
              <a:rPr lang="ru-RU" sz="1400" dirty="0"/>
              <a:t>, </a:t>
            </a:r>
            <a:r>
              <a:rPr lang="ru-RU" sz="1400" dirty="0" err="1"/>
              <a:t>марафонів</a:t>
            </a:r>
            <a:r>
              <a:rPr lang="ru-RU" sz="1400" dirty="0"/>
              <a:t> (</a:t>
            </a:r>
            <a:r>
              <a:rPr lang="ru-RU" sz="1400" dirty="0" err="1"/>
              <a:t>комунікація</a:t>
            </a:r>
            <a:r>
              <a:rPr lang="ru-RU" sz="1400" dirty="0"/>
              <a:t> з </a:t>
            </a:r>
            <a:r>
              <a:rPr lang="ru-RU" sz="1400" dirty="0" err="1"/>
              <a:t>переможцями</a:t>
            </a:r>
            <a:r>
              <a:rPr lang="ru-RU" sz="1400" dirty="0"/>
              <a:t>, </a:t>
            </a:r>
            <a:r>
              <a:rPr lang="ru-RU" sz="1400" dirty="0" err="1"/>
              <a:t>надсилання</a:t>
            </a:r>
            <a:r>
              <a:rPr lang="ru-RU" sz="1400" dirty="0"/>
              <a:t> </a:t>
            </a:r>
            <a:r>
              <a:rPr lang="ru-RU" sz="1400" dirty="0" err="1"/>
              <a:t>призів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); </a:t>
            </a:r>
          </a:p>
          <a:p>
            <a:r>
              <a:rPr lang="ru-RU" sz="1400" dirty="0" err="1"/>
              <a:t>задоволення</a:t>
            </a:r>
            <a:r>
              <a:rPr lang="ru-RU" sz="1400" dirty="0"/>
              <a:t> </a:t>
            </a:r>
            <a:r>
              <a:rPr lang="ru-RU" sz="1400" dirty="0" err="1"/>
              <a:t>запитів</a:t>
            </a:r>
            <a:r>
              <a:rPr lang="ru-RU" sz="1400" dirty="0"/>
              <a:t> </a:t>
            </a:r>
            <a:r>
              <a:rPr lang="ru-RU" sz="1400" dirty="0" err="1"/>
              <a:t>клієнтів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надійшли</a:t>
            </a:r>
            <a:r>
              <a:rPr lang="ru-RU" sz="1400" dirty="0"/>
              <a:t> у </a:t>
            </a:r>
            <a:r>
              <a:rPr lang="ru-RU" sz="1400" dirty="0" err="1"/>
              <a:t>директ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: </a:t>
            </a:r>
            <a:r>
              <a:rPr lang="ru-RU" sz="1400" dirty="0" err="1"/>
              <a:t>бронювання</a:t>
            </a:r>
            <a:r>
              <a:rPr lang="ru-RU" sz="1400" dirty="0"/>
              <a:t> номеру, </a:t>
            </a:r>
            <a:r>
              <a:rPr lang="ru-RU" sz="1400" dirty="0" err="1"/>
              <a:t>зміна</a:t>
            </a:r>
            <a:r>
              <a:rPr lang="ru-RU" sz="1400" dirty="0"/>
              <a:t> </a:t>
            </a:r>
            <a:r>
              <a:rPr lang="ru-RU" sz="1400" dirty="0" err="1"/>
              <a:t>дати</a:t>
            </a:r>
            <a:r>
              <a:rPr lang="ru-RU" sz="1400" dirty="0"/>
              <a:t> </a:t>
            </a:r>
            <a:r>
              <a:rPr lang="ru-RU" sz="1400" dirty="0" err="1"/>
              <a:t>візиту</a:t>
            </a:r>
            <a:r>
              <a:rPr lang="ru-RU" sz="1400" dirty="0"/>
              <a:t> до </a:t>
            </a:r>
            <a:r>
              <a:rPr lang="ru-RU" sz="1400" dirty="0" err="1"/>
              <a:t>лікаря</a:t>
            </a:r>
            <a:r>
              <a:rPr lang="ru-RU" sz="1400" dirty="0"/>
              <a:t>, передача </a:t>
            </a:r>
            <a:r>
              <a:rPr lang="ru-RU" sz="1400" dirty="0" err="1"/>
              <a:t>інформації</a:t>
            </a:r>
            <a:r>
              <a:rPr lang="ru-RU" sz="1400" dirty="0"/>
              <a:t> </a:t>
            </a:r>
            <a:r>
              <a:rPr lang="ru-RU" sz="1400" dirty="0" err="1"/>
              <a:t>відповідним</a:t>
            </a:r>
            <a:r>
              <a:rPr lang="ru-RU" sz="1400" dirty="0"/>
              <a:t> </a:t>
            </a:r>
            <a:r>
              <a:rPr lang="ru-RU" sz="1400" dirty="0" err="1"/>
              <a:t>співробітникам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 smtClean="0"/>
              <a:t>).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уважність</a:t>
            </a:r>
            <a:r>
              <a:rPr lang="ru-RU" sz="1400" dirty="0"/>
              <a:t> до деталей;</a:t>
            </a:r>
          </a:p>
          <a:p>
            <a:r>
              <a:rPr lang="ru-RU" sz="1400" dirty="0" err="1"/>
              <a:t>посидючість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необхідних</a:t>
            </a:r>
            <a:r>
              <a:rPr lang="ru-RU" sz="1400" dirty="0"/>
              <a:t> </a:t>
            </a:r>
            <a:r>
              <a:rPr lang="ru-RU" sz="1400" dirty="0" err="1"/>
              <a:t>мов</a:t>
            </a:r>
            <a:r>
              <a:rPr lang="ru-RU" sz="1400" dirty="0"/>
              <a:t> (</a:t>
            </a:r>
            <a:r>
              <a:rPr lang="ru-RU" sz="1400" dirty="0" err="1"/>
              <a:t>зазвичай</a:t>
            </a:r>
            <a:r>
              <a:rPr lang="ru-RU" sz="1400" dirty="0"/>
              <a:t> </a:t>
            </a:r>
            <a:r>
              <a:rPr lang="ru-RU" sz="1400" dirty="0" err="1"/>
              <a:t>української</a:t>
            </a:r>
            <a:r>
              <a:rPr lang="ru-RU" sz="1400" dirty="0"/>
              <a:t> та </a:t>
            </a:r>
            <a:r>
              <a:rPr lang="ru-RU" sz="1400" dirty="0" err="1"/>
              <a:t>російської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комунікабельність</a:t>
            </a:r>
            <a:r>
              <a:rPr lang="ru-RU" sz="1400" dirty="0"/>
              <a:t> та </a:t>
            </a:r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будувати</a:t>
            </a:r>
            <a:r>
              <a:rPr lang="ru-RU" sz="1400" dirty="0"/>
              <a:t> </a:t>
            </a:r>
            <a:r>
              <a:rPr lang="ru-RU" sz="1400" dirty="0" err="1"/>
              <a:t>діалог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Адміністраторів</a:t>
            </a:r>
            <a:r>
              <a:rPr lang="ru-RU" sz="1400" dirty="0"/>
              <a:t> для </a:t>
            </a:r>
            <a:r>
              <a:rPr lang="ru-RU" sz="1400" dirty="0" err="1"/>
              <a:t>своїх</a:t>
            </a:r>
            <a:r>
              <a:rPr lang="ru-RU" sz="1400" dirty="0"/>
              <a:t> </a:t>
            </a:r>
            <a:r>
              <a:rPr lang="ru-RU" sz="1400" dirty="0" err="1"/>
              <a:t>сторінок</a:t>
            </a:r>
            <a:r>
              <a:rPr lang="ru-RU" sz="1400" dirty="0"/>
              <a:t> у </a:t>
            </a:r>
            <a:r>
              <a:rPr lang="ru-RU" sz="1400" dirty="0" err="1"/>
              <a:t>соцмережах</a:t>
            </a:r>
            <a:r>
              <a:rPr lang="ru-RU" sz="1400" dirty="0"/>
              <a:t> часто </a:t>
            </a:r>
            <a:r>
              <a:rPr lang="ru-RU" sz="1400" dirty="0" err="1"/>
              <a:t>шукають</a:t>
            </a:r>
            <a:r>
              <a:rPr lang="ru-RU" sz="1400" dirty="0"/>
              <a:t> </a:t>
            </a:r>
            <a:r>
              <a:rPr lang="ru-RU" sz="1400" dirty="0" err="1"/>
              <a:t>інтернет-магазини</a:t>
            </a:r>
            <a:r>
              <a:rPr lang="ru-RU" sz="1400" dirty="0"/>
              <a:t>, у </a:t>
            </a:r>
            <a:r>
              <a:rPr lang="ru-RU" sz="1400" dirty="0" err="1"/>
              <a:t>яких</a:t>
            </a:r>
            <a:r>
              <a:rPr lang="ru-RU" sz="1400" dirty="0"/>
              <a:t> велика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вхідних</a:t>
            </a:r>
            <a:r>
              <a:rPr lang="ru-RU" sz="1400" dirty="0"/>
              <a:t> </a:t>
            </a:r>
            <a:r>
              <a:rPr lang="ru-RU" sz="1400" dirty="0" err="1"/>
              <a:t>повідомлень</a:t>
            </a:r>
            <a:r>
              <a:rPr lang="ru-RU" sz="1400" dirty="0"/>
              <a:t>, онлайн-</a:t>
            </a:r>
            <a:r>
              <a:rPr lang="ru-RU" sz="1400" dirty="0" err="1"/>
              <a:t>медіа</a:t>
            </a:r>
            <a:r>
              <a:rPr lang="ru-RU" sz="1400" dirty="0"/>
              <a:t> та </a:t>
            </a:r>
            <a:r>
              <a:rPr lang="ru-RU" sz="1400" dirty="0" err="1"/>
              <a:t>компанії</a:t>
            </a:r>
            <a:r>
              <a:rPr lang="ru-RU" sz="1400" dirty="0"/>
              <a:t>, де </a:t>
            </a:r>
            <a:r>
              <a:rPr lang="ru-RU" sz="1400" dirty="0" err="1"/>
              <a:t>адміністратор</a:t>
            </a:r>
            <a:r>
              <a:rPr lang="ru-RU" sz="1400" dirty="0"/>
              <a:t> входить до складу </a:t>
            </a:r>
            <a:r>
              <a:rPr lang="en-US" sz="1400" dirty="0"/>
              <a:t>SMM-</a:t>
            </a:r>
            <a:r>
              <a:rPr lang="ru-RU" sz="1400" dirty="0" err="1"/>
              <a:t>команди</a:t>
            </a:r>
            <a:r>
              <a:rPr lang="ru-RU" sz="1400" dirty="0"/>
              <a:t>. </a:t>
            </a:r>
            <a:r>
              <a:rPr lang="ru-RU" sz="1400" dirty="0" err="1"/>
              <a:t>Здебільшого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робота на </a:t>
            </a:r>
            <a:r>
              <a:rPr lang="ru-RU" sz="1400" dirty="0" err="1"/>
              <a:t>постійній</a:t>
            </a:r>
            <a:r>
              <a:rPr lang="ru-RU" sz="1400" dirty="0"/>
              <a:t> </a:t>
            </a:r>
            <a:r>
              <a:rPr lang="ru-RU" sz="1400" dirty="0" err="1"/>
              <a:t>основі</a:t>
            </a:r>
            <a:r>
              <a:rPr lang="ru-RU" sz="1400" dirty="0"/>
              <a:t>. Але вона не </a:t>
            </a:r>
            <a:r>
              <a:rPr lang="ru-RU" sz="1400" dirty="0" err="1"/>
              <a:t>надто</a:t>
            </a:r>
            <a:r>
              <a:rPr lang="ru-RU" sz="1400" dirty="0"/>
              <a:t> складна, тому й </a:t>
            </a:r>
            <a:r>
              <a:rPr lang="ru-RU" sz="1400" dirty="0" err="1"/>
              <a:t>оплачується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. </a:t>
            </a:r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Про </a:t>
            </a:r>
            <a:r>
              <a:rPr lang="ru-RU" sz="1400" b="1" dirty="0" err="1"/>
              <a:t>розвиток</a:t>
            </a:r>
            <a:r>
              <a:rPr lang="ru-RU" sz="1400" b="1" dirty="0"/>
              <a:t> ІТ-</a:t>
            </a:r>
            <a:r>
              <a:rPr lang="ru-RU" sz="1400" b="1" dirty="0" err="1"/>
              <a:t>галузі</a:t>
            </a:r>
            <a:r>
              <a:rPr lang="ru-RU" sz="1400" b="1" dirty="0"/>
              <a:t>.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 err="1" smtClean="0"/>
              <a:t>Створюються</a:t>
            </a:r>
            <a:r>
              <a:rPr lang="ru-RU" sz="1400" dirty="0" smtClean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інноваційні</a:t>
            </a:r>
            <a:r>
              <a:rPr lang="ru-RU" sz="1400" dirty="0"/>
              <a:t> </a:t>
            </a:r>
            <a:r>
              <a:rPr lang="ru-RU" sz="1400" dirty="0" err="1"/>
              <a:t>напрями</a:t>
            </a:r>
            <a:r>
              <a:rPr lang="ru-RU" sz="1400" dirty="0"/>
              <a:t> та </a:t>
            </a:r>
            <a:r>
              <a:rPr lang="ru-RU" sz="1400" dirty="0" err="1"/>
              <a:t>спеціальності</a:t>
            </a:r>
            <a:r>
              <a:rPr lang="ru-RU" sz="1400" dirty="0"/>
              <a:t>.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декілька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 тому </a:t>
            </a:r>
            <a:r>
              <a:rPr lang="en-US" sz="1400" dirty="0"/>
              <a:t>Big Data, AI, AR, Data Science, </a:t>
            </a:r>
            <a:r>
              <a:rPr lang="en-US" sz="1400" dirty="0" err="1"/>
              <a:t>Cybersecurity</a:t>
            </a:r>
            <a:r>
              <a:rPr lang="en-US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майже</a:t>
            </a:r>
            <a:r>
              <a:rPr lang="ru-RU" sz="1400" dirty="0"/>
              <a:t> </a:t>
            </a:r>
            <a:r>
              <a:rPr lang="ru-RU" sz="1400" dirty="0" err="1"/>
              <a:t>невідомі</a:t>
            </a:r>
            <a:r>
              <a:rPr lang="ru-RU" sz="1400" dirty="0"/>
              <a:t> широкому </a:t>
            </a:r>
            <a:r>
              <a:rPr lang="ru-RU" sz="1400" dirty="0" err="1"/>
              <a:t>загалу</a:t>
            </a:r>
            <a:r>
              <a:rPr lang="ru-RU" sz="1400" dirty="0"/>
              <a:t>, а </a:t>
            </a:r>
            <a:r>
              <a:rPr lang="ru-RU" sz="1400" dirty="0" err="1"/>
              <a:t>вже</a:t>
            </a:r>
            <a:r>
              <a:rPr lang="ru-RU" sz="1400" dirty="0"/>
              <a:t> зараз </a:t>
            </a:r>
            <a:r>
              <a:rPr lang="ru-RU" sz="1400" dirty="0" err="1"/>
              <a:t>це</a:t>
            </a:r>
            <a:r>
              <a:rPr lang="ru-RU" sz="1400" dirty="0"/>
              <a:t> тренд. У той же час, на жаль, </a:t>
            </a:r>
            <a:r>
              <a:rPr lang="ru-RU" sz="1400" dirty="0" err="1"/>
              <a:t>сучасна</a:t>
            </a:r>
            <a:r>
              <a:rPr lang="ru-RU" sz="1400" dirty="0"/>
              <a:t> система </a:t>
            </a:r>
            <a:r>
              <a:rPr lang="ru-RU" sz="1400" dirty="0" err="1"/>
              <a:t>освіти</a:t>
            </a:r>
            <a:r>
              <a:rPr lang="ru-RU" sz="1400" dirty="0"/>
              <a:t> </a:t>
            </a:r>
            <a:r>
              <a:rPr lang="ru-RU" sz="1400" dirty="0" err="1"/>
              <a:t>досить</a:t>
            </a:r>
            <a:r>
              <a:rPr lang="ru-RU" sz="1400" dirty="0"/>
              <a:t> </a:t>
            </a:r>
            <a:r>
              <a:rPr lang="ru-RU" sz="1400" dirty="0" err="1"/>
              <a:t>довго</a:t>
            </a:r>
            <a:r>
              <a:rPr lang="ru-RU" sz="1400" dirty="0"/>
              <a:t> </a:t>
            </a:r>
            <a:r>
              <a:rPr lang="ru-RU" sz="1400" dirty="0" err="1"/>
              <a:t>реагує</a:t>
            </a:r>
            <a:r>
              <a:rPr lang="ru-RU" sz="1400" dirty="0"/>
              <a:t> на </a:t>
            </a:r>
            <a:r>
              <a:rPr lang="ru-RU" sz="1400" dirty="0" err="1"/>
              <a:t>ринкові</a:t>
            </a:r>
            <a:r>
              <a:rPr lang="ru-RU" sz="1400" dirty="0"/>
              <a:t> </a:t>
            </a:r>
            <a:r>
              <a:rPr lang="ru-RU" sz="1400" dirty="0" err="1"/>
              <a:t>зміни</a:t>
            </a:r>
            <a:r>
              <a:rPr lang="ru-RU" sz="1400" dirty="0"/>
              <a:t>, </a:t>
            </a:r>
            <a:r>
              <a:rPr lang="ru-RU" sz="1400" dirty="0" err="1"/>
              <a:t>освітні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трансформуються</a:t>
            </a:r>
            <a:r>
              <a:rPr lang="ru-RU" sz="1400" dirty="0"/>
              <a:t> </a:t>
            </a:r>
            <a:r>
              <a:rPr lang="ru-RU" sz="1400" dirty="0" err="1"/>
              <a:t>повільно</a:t>
            </a:r>
            <a:r>
              <a:rPr lang="ru-RU" sz="1400" dirty="0"/>
              <a:t> і часто </a:t>
            </a:r>
            <a:r>
              <a:rPr lang="ru-RU" sz="1400" dirty="0" err="1"/>
              <a:t>трохи</a:t>
            </a:r>
            <a:r>
              <a:rPr lang="ru-RU" sz="1400" dirty="0"/>
              <a:t> </a:t>
            </a:r>
            <a:r>
              <a:rPr lang="ru-RU" sz="1400" dirty="0" err="1"/>
              <a:t>відірвані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повсякденних</a:t>
            </a:r>
            <a:r>
              <a:rPr lang="ru-RU" sz="1400" dirty="0"/>
              <a:t> </a:t>
            </a:r>
            <a:r>
              <a:rPr lang="ru-RU" sz="1400" dirty="0" err="1"/>
              <a:t>реалій</a:t>
            </a:r>
            <a:r>
              <a:rPr lang="ru-RU" sz="1400" dirty="0"/>
              <a:t>. </a:t>
            </a:r>
            <a:r>
              <a:rPr lang="ru-RU" sz="1400" dirty="0" err="1"/>
              <a:t>Тож</a:t>
            </a:r>
            <a:r>
              <a:rPr lang="ru-RU" sz="1400" dirty="0"/>
              <a:t> до </a:t>
            </a:r>
            <a:r>
              <a:rPr lang="ru-RU" sz="1400" dirty="0" err="1"/>
              <a:t>справи</a:t>
            </a:r>
            <a:r>
              <a:rPr lang="ru-RU" sz="1400" dirty="0"/>
              <a:t> </a:t>
            </a:r>
            <a:r>
              <a:rPr lang="ru-RU" sz="1400" dirty="0" err="1"/>
              <a:t>поступово</a:t>
            </a:r>
            <a:r>
              <a:rPr lang="ru-RU" sz="1400" dirty="0"/>
              <a:t> </a:t>
            </a:r>
            <a:r>
              <a:rPr lang="ru-RU" sz="1400" dirty="0" err="1"/>
              <a:t>підключається</a:t>
            </a:r>
            <a:r>
              <a:rPr lang="ru-RU" sz="1400" dirty="0"/>
              <a:t> </a:t>
            </a:r>
            <a:r>
              <a:rPr lang="ru-RU" sz="1400" dirty="0" err="1"/>
              <a:t>бізнес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err="1" smtClean="0"/>
              <a:t>Наприклад</a:t>
            </a:r>
            <a:r>
              <a:rPr lang="ru-RU" sz="1400" dirty="0"/>
              <a:t>, ІТ-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розробляють</a:t>
            </a:r>
            <a:r>
              <a:rPr lang="ru-RU" sz="1400" dirty="0"/>
              <a:t> та </a:t>
            </a:r>
            <a:r>
              <a:rPr lang="ru-RU" sz="1400" dirty="0" err="1"/>
              <a:t>пропонують</a:t>
            </a:r>
            <a:r>
              <a:rPr lang="ru-RU" sz="1400" dirty="0"/>
              <a:t> </a:t>
            </a:r>
            <a:r>
              <a:rPr lang="ru-RU" sz="1400" dirty="0" err="1"/>
              <a:t>чимало</a:t>
            </a:r>
            <a:r>
              <a:rPr lang="ru-RU" sz="1400" dirty="0"/>
              <a:t> </a:t>
            </a:r>
            <a:r>
              <a:rPr lang="ru-RU" sz="1400" dirty="0" err="1"/>
              <a:t>освітніх</a:t>
            </a:r>
            <a:r>
              <a:rPr lang="ru-RU" sz="1400" dirty="0"/>
              <a:t> </a:t>
            </a:r>
            <a:r>
              <a:rPr lang="ru-RU" sz="1400" dirty="0" err="1"/>
              <a:t>програм</a:t>
            </a:r>
            <a:r>
              <a:rPr lang="ru-RU" sz="1400" dirty="0"/>
              <a:t>, </a:t>
            </a:r>
            <a:r>
              <a:rPr lang="ru-RU" sz="1400" dirty="0" err="1"/>
              <a:t>виховуючи</a:t>
            </a:r>
            <a:r>
              <a:rPr lang="ru-RU" sz="1400" dirty="0"/>
              <a:t> таким чином </a:t>
            </a:r>
            <a:r>
              <a:rPr lang="ru-RU" sz="1400" dirty="0" err="1"/>
              <a:t>цінні</a:t>
            </a:r>
            <a:r>
              <a:rPr lang="ru-RU" sz="1400" dirty="0"/>
              <a:t> кадри для </a:t>
            </a:r>
            <a:r>
              <a:rPr lang="ru-RU" sz="1400" dirty="0" err="1"/>
              <a:t>галузі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, </a:t>
            </a:r>
            <a:r>
              <a:rPr lang="ru-RU" sz="1400" dirty="0" err="1"/>
              <a:t>власне</a:t>
            </a:r>
            <a:r>
              <a:rPr lang="ru-RU" sz="1400" dirty="0"/>
              <a:t>, і </a:t>
            </a:r>
            <a:r>
              <a:rPr lang="ru-RU" sz="1400" dirty="0" err="1"/>
              <a:t>допомагають</a:t>
            </a:r>
            <a:r>
              <a:rPr lang="ru-RU" sz="1400" dirty="0"/>
              <a:t> </a:t>
            </a:r>
            <a:r>
              <a:rPr lang="ru-RU" sz="1400" dirty="0" err="1"/>
              <a:t>конкурувати</a:t>
            </a:r>
            <a:r>
              <a:rPr lang="ru-RU" sz="1400" dirty="0"/>
              <a:t> </a:t>
            </a:r>
            <a:r>
              <a:rPr lang="ru-RU" sz="1400" dirty="0" err="1"/>
              <a:t>українським</a:t>
            </a:r>
            <a:r>
              <a:rPr lang="ru-RU" sz="1400" dirty="0"/>
              <a:t> </a:t>
            </a:r>
            <a:r>
              <a:rPr lang="ru-RU" sz="1400" dirty="0" err="1"/>
              <a:t>високотехнічним</a:t>
            </a:r>
            <a:r>
              <a:rPr lang="ru-RU" sz="1400" dirty="0"/>
              <a:t> продуктам на </a:t>
            </a:r>
            <a:r>
              <a:rPr lang="ru-RU" sz="1400" dirty="0" err="1"/>
              <a:t>світовій</a:t>
            </a:r>
            <a:r>
              <a:rPr lang="ru-RU" sz="1400" dirty="0"/>
              <a:t> </a:t>
            </a:r>
            <a:r>
              <a:rPr lang="ru-RU" sz="1400" dirty="0" err="1"/>
              <a:t>арені</a:t>
            </a:r>
            <a:r>
              <a:rPr lang="ru-RU" sz="1400" dirty="0"/>
              <a:t>. До </a:t>
            </a:r>
            <a:r>
              <a:rPr lang="ru-RU" sz="1400" dirty="0" err="1"/>
              <a:t>речі</a:t>
            </a:r>
            <a:r>
              <a:rPr lang="ru-RU" sz="1400" dirty="0"/>
              <a:t>, в </a:t>
            </a:r>
            <a:r>
              <a:rPr lang="ru-RU" sz="1400" dirty="0" err="1"/>
              <a:t>більшості</a:t>
            </a:r>
            <a:r>
              <a:rPr lang="ru-RU" sz="1400" dirty="0"/>
              <a:t> </a:t>
            </a:r>
            <a:r>
              <a:rPr lang="ru-RU" sz="1400" dirty="0" err="1"/>
              <a:t>своїй</a:t>
            </a:r>
            <a:r>
              <a:rPr lang="ru-RU" sz="1400" dirty="0"/>
              <a:t> </a:t>
            </a:r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є </a:t>
            </a:r>
            <a:r>
              <a:rPr lang="ru-RU" sz="1400" dirty="0" err="1"/>
              <a:t>безкоштовними</a:t>
            </a:r>
            <a:r>
              <a:rPr lang="ru-RU" sz="1400" dirty="0"/>
              <a:t>. </a:t>
            </a:r>
            <a:r>
              <a:rPr lang="ru-RU" sz="1400" dirty="0" err="1"/>
              <a:t>Пропоную</a:t>
            </a:r>
            <a:r>
              <a:rPr lang="ru-RU" sz="1400" dirty="0"/>
              <a:t> на </a:t>
            </a:r>
            <a:r>
              <a:rPr lang="ru-RU" sz="1400" dirty="0" err="1"/>
              <a:t>прикладі</a:t>
            </a:r>
            <a:r>
              <a:rPr lang="ru-RU" sz="1400" dirty="0"/>
              <a:t> </a:t>
            </a:r>
            <a:r>
              <a:rPr lang="ru-RU" sz="1400" dirty="0" err="1"/>
              <a:t>компаній</a:t>
            </a:r>
            <a:r>
              <a:rPr lang="ru-RU" sz="1400" dirty="0"/>
              <a:t> ІТ-</a:t>
            </a:r>
            <a:r>
              <a:rPr lang="ru-RU" sz="1400" dirty="0" err="1"/>
              <a:t>комітету</a:t>
            </a:r>
            <a:r>
              <a:rPr lang="ru-RU" sz="1400" dirty="0"/>
              <a:t> </a:t>
            </a:r>
            <a:r>
              <a:rPr lang="ru-RU" sz="1400" dirty="0" err="1"/>
              <a:t>Європейської</a:t>
            </a:r>
            <a:r>
              <a:rPr lang="ru-RU" sz="1400" dirty="0"/>
              <a:t> </a:t>
            </a:r>
            <a:r>
              <a:rPr lang="ru-RU" sz="1400" dirty="0" err="1"/>
              <a:t>Бізнес</a:t>
            </a:r>
            <a:r>
              <a:rPr lang="ru-RU" sz="1400" dirty="0"/>
              <a:t> </a:t>
            </a:r>
            <a:r>
              <a:rPr lang="ru-RU" sz="1400" dirty="0" err="1"/>
              <a:t>Асоціації</a:t>
            </a:r>
            <a:r>
              <a:rPr lang="ru-RU" sz="1400" dirty="0"/>
              <a:t> </a:t>
            </a:r>
            <a:r>
              <a:rPr lang="ru-RU" sz="1400" dirty="0" err="1"/>
              <a:t>розглянути</a:t>
            </a:r>
            <a:r>
              <a:rPr lang="ru-RU" sz="1400" dirty="0"/>
              <a:t> </a:t>
            </a:r>
            <a:r>
              <a:rPr lang="ru-RU" sz="1400" dirty="0" err="1"/>
              <a:t>кілька</a:t>
            </a:r>
            <a:r>
              <a:rPr lang="ru-RU" sz="1400" dirty="0"/>
              <a:t> таких </a:t>
            </a:r>
            <a:r>
              <a:rPr lang="ru-RU" sz="1400" dirty="0" err="1"/>
              <a:t>ініціатив</a:t>
            </a:r>
            <a:r>
              <a:rPr lang="ru-RU" sz="1400" dirty="0" smtClean="0"/>
              <a:t>.</a:t>
            </a:r>
          </a:p>
          <a:p>
            <a:r>
              <a:rPr lang="ru-RU" sz="1400" b="1" dirty="0" err="1"/>
              <a:t>Навчання</a:t>
            </a:r>
            <a:r>
              <a:rPr lang="ru-RU" sz="1400" b="1" dirty="0"/>
              <a:t> для </a:t>
            </a:r>
            <a:r>
              <a:rPr lang="ru-RU" sz="1400" b="1" dirty="0" err="1"/>
              <a:t>студентів</a:t>
            </a:r>
            <a:endParaRPr lang="ru-RU" sz="1400" b="1" dirty="0"/>
          </a:p>
          <a:p>
            <a:r>
              <a:rPr lang="ru-RU" sz="1400" dirty="0" err="1"/>
              <a:t>Випускники</a:t>
            </a:r>
            <a:r>
              <a:rPr lang="ru-RU" sz="1400" dirty="0"/>
              <a:t> </a:t>
            </a:r>
            <a:r>
              <a:rPr lang="ru-RU" sz="1400" dirty="0" err="1"/>
              <a:t>університетів</a:t>
            </a:r>
            <a:r>
              <a:rPr lang="ru-RU" sz="1400" dirty="0"/>
              <a:t> – </a:t>
            </a:r>
            <a:r>
              <a:rPr lang="ru-RU" sz="1400" dirty="0" err="1"/>
              <a:t>джерело</a:t>
            </a:r>
            <a:r>
              <a:rPr lang="ru-RU" sz="1400" dirty="0"/>
              <a:t> </a:t>
            </a:r>
            <a:r>
              <a:rPr lang="ru-RU" sz="1400" dirty="0" err="1"/>
              <a:t>нових</a:t>
            </a:r>
            <a:r>
              <a:rPr lang="ru-RU" sz="1400" dirty="0"/>
              <a:t> </a:t>
            </a:r>
            <a:r>
              <a:rPr lang="ru-RU" sz="1400" dirty="0" err="1"/>
              <a:t>ідей</a:t>
            </a:r>
            <a:r>
              <a:rPr lang="ru-RU" sz="1400" dirty="0"/>
              <a:t> і нереального </a:t>
            </a:r>
            <a:r>
              <a:rPr lang="ru-RU" sz="1400" dirty="0" err="1"/>
              <a:t>потенціалу</a:t>
            </a:r>
            <a:r>
              <a:rPr lang="ru-RU" sz="1400" dirty="0"/>
              <a:t> для </a:t>
            </a:r>
            <a:r>
              <a:rPr lang="ru-RU" sz="1400" dirty="0" err="1"/>
              <a:t>розвитку</a:t>
            </a:r>
            <a:r>
              <a:rPr lang="ru-RU" sz="1400" dirty="0"/>
              <a:t>. </a:t>
            </a:r>
            <a:r>
              <a:rPr lang="en-US" sz="1400" dirty="0"/>
              <a:t>IT-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досить</a:t>
            </a:r>
            <a:r>
              <a:rPr lang="ru-RU" sz="1400" dirty="0"/>
              <a:t> давно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усвідомили</a:t>
            </a:r>
            <a:r>
              <a:rPr lang="ru-RU" sz="1400" dirty="0"/>
              <a:t>, і активно </a:t>
            </a:r>
            <a:r>
              <a:rPr lang="ru-RU" sz="1400" dirty="0" err="1"/>
              <a:t>включаються</a:t>
            </a:r>
            <a:r>
              <a:rPr lang="ru-RU" sz="1400" dirty="0"/>
              <a:t> у </a:t>
            </a:r>
            <a:r>
              <a:rPr lang="ru-RU" sz="1400" dirty="0" err="1"/>
              <a:t>співпрацю</a:t>
            </a:r>
            <a:r>
              <a:rPr lang="ru-RU" sz="1400" dirty="0"/>
              <a:t> з </a:t>
            </a:r>
            <a:r>
              <a:rPr lang="ru-RU" sz="1400" dirty="0" err="1"/>
              <a:t>вишами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Куди</a:t>
            </a:r>
            <a:r>
              <a:rPr lang="ru-RU" sz="1400" b="1" dirty="0"/>
              <a:t> </a:t>
            </a:r>
            <a:r>
              <a:rPr lang="ru-RU" sz="1400" b="1" dirty="0" err="1"/>
              <a:t>піти</a:t>
            </a:r>
            <a:r>
              <a:rPr lang="ru-RU" sz="1400" b="1" dirty="0"/>
              <a:t> </a:t>
            </a:r>
            <a:r>
              <a:rPr lang="ru-RU" sz="1400" b="1" dirty="0" err="1"/>
              <a:t>навчатися</a:t>
            </a:r>
            <a:r>
              <a:rPr lang="ru-RU" sz="1400" b="1" dirty="0"/>
              <a:t>? </a:t>
            </a:r>
            <a:endParaRPr lang="ru-RU" sz="1400" b="1" dirty="0" smtClean="0"/>
          </a:p>
          <a:p>
            <a:r>
              <a:rPr lang="en-US" sz="1400" dirty="0" smtClean="0"/>
              <a:t>EPAM </a:t>
            </a:r>
            <a:r>
              <a:rPr lang="en-US" sz="1400" dirty="0"/>
              <a:t>Ukraine </a:t>
            </a:r>
            <a:r>
              <a:rPr lang="ru-RU" sz="1400" dirty="0" err="1"/>
              <a:t>співпрацює</a:t>
            </a:r>
            <a:r>
              <a:rPr lang="ru-RU" sz="1400" dirty="0"/>
              <a:t> з </a:t>
            </a:r>
            <a:r>
              <a:rPr lang="ru-RU" sz="1400" dirty="0" err="1"/>
              <a:t>близько</a:t>
            </a:r>
            <a:r>
              <a:rPr lang="ru-RU" sz="1400" dirty="0"/>
              <a:t> 20 </a:t>
            </a:r>
            <a:r>
              <a:rPr lang="ru-RU" sz="1400" dirty="0" err="1"/>
              <a:t>найбільшими</a:t>
            </a:r>
            <a:r>
              <a:rPr lang="ru-RU" sz="1400" dirty="0"/>
              <a:t> ВНЗ у </a:t>
            </a:r>
            <a:r>
              <a:rPr lang="ru-RU" sz="1400" dirty="0" err="1"/>
              <a:t>Києві</a:t>
            </a:r>
            <a:r>
              <a:rPr lang="ru-RU" sz="1400" dirty="0"/>
              <a:t>, </a:t>
            </a:r>
            <a:r>
              <a:rPr lang="ru-RU" sz="1400" dirty="0" err="1"/>
              <a:t>Львові</a:t>
            </a:r>
            <a:r>
              <a:rPr lang="ru-RU" sz="1400" dirty="0"/>
              <a:t>, </a:t>
            </a:r>
            <a:r>
              <a:rPr lang="ru-RU" sz="1400" dirty="0" err="1"/>
              <a:t>Харкові</a:t>
            </a:r>
            <a:r>
              <a:rPr lang="ru-RU" sz="1400" dirty="0"/>
              <a:t>, </a:t>
            </a:r>
            <a:r>
              <a:rPr lang="ru-RU" sz="1400" dirty="0" err="1"/>
              <a:t>Вінниці</a:t>
            </a:r>
            <a:r>
              <a:rPr lang="ru-RU" sz="1400" dirty="0"/>
              <a:t> та </a:t>
            </a:r>
            <a:r>
              <a:rPr lang="ru-RU" sz="1400" dirty="0" err="1"/>
              <a:t>Дніпрі</a:t>
            </a:r>
            <a:r>
              <a:rPr lang="ru-RU" sz="1400" dirty="0"/>
              <a:t>. </a:t>
            </a:r>
            <a:r>
              <a:rPr lang="ru-RU" sz="1400" dirty="0" err="1"/>
              <a:t>Компанія</a:t>
            </a:r>
            <a:r>
              <a:rPr lang="ru-RU" sz="1400" dirty="0"/>
              <a:t> проводить </a:t>
            </a:r>
            <a:r>
              <a:rPr lang="ru-RU" sz="1400" dirty="0" err="1"/>
              <a:t>воркшопи</a:t>
            </a:r>
            <a:r>
              <a:rPr lang="ru-RU" sz="1400" dirty="0"/>
              <a:t>, </a:t>
            </a:r>
            <a:r>
              <a:rPr lang="ru-RU" sz="1400" dirty="0" err="1"/>
              <a:t>лекції</a:t>
            </a:r>
            <a:r>
              <a:rPr lang="ru-RU" sz="1400" dirty="0"/>
              <a:t>, </a:t>
            </a:r>
            <a:r>
              <a:rPr lang="ru-RU" sz="1400" dirty="0" err="1"/>
              <a:t>екскурсії</a:t>
            </a:r>
            <a:r>
              <a:rPr lang="ru-RU" sz="1400" dirty="0"/>
              <a:t> до </a:t>
            </a:r>
            <a:r>
              <a:rPr lang="ru-RU" sz="1400" dirty="0" err="1"/>
              <a:t>офісу</a:t>
            </a:r>
            <a:r>
              <a:rPr lang="ru-RU" sz="1400" dirty="0"/>
              <a:t>.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охоплюють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3000 </a:t>
            </a:r>
            <a:r>
              <a:rPr lang="ru-RU" sz="1400" dirty="0" err="1"/>
              <a:t>осіб</a:t>
            </a:r>
            <a:r>
              <a:rPr lang="ru-RU" sz="1400" dirty="0"/>
              <a:t>. </a:t>
            </a:r>
            <a:r>
              <a:rPr lang="ru-RU" sz="1400" dirty="0" err="1"/>
              <a:t>Курси</a:t>
            </a:r>
            <a:r>
              <a:rPr lang="ru-RU" sz="1400" dirty="0"/>
              <a:t> є як для </a:t>
            </a:r>
            <a:r>
              <a:rPr lang="ru-RU" sz="1400" dirty="0" err="1"/>
              <a:t>студентів</a:t>
            </a:r>
            <a:r>
              <a:rPr lang="ru-RU" sz="1400" dirty="0"/>
              <a:t>, так і для </a:t>
            </a:r>
            <a:r>
              <a:rPr lang="ru-RU" sz="1400" dirty="0" err="1"/>
              <a:t>викладачів</a:t>
            </a:r>
            <a:r>
              <a:rPr lang="ru-RU" sz="1400" dirty="0"/>
              <a:t>. Практична </a:t>
            </a:r>
            <a:r>
              <a:rPr lang="ru-RU" sz="1400" dirty="0" err="1"/>
              <a:t>частина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проходить </a:t>
            </a:r>
            <a:r>
              <a:rPr lang="ru-RU" sz="1400" dirty="0" err="1"/>
              <a:t>безпосередньо</a:t>
            </a:r>
            <a:r>
              <a:rPr lang="ru-RU" sz="1400" dirty="0"/>
              <a:t> в </a:t>
            </a:r>
            <a:r>
              <a:rPr lang="ru-RU" sz="1400" dirty="0" err="1"/>
              <a:t>компанії</a:t>
            </a:r>
            <a:r>
              <a:rPr lang="ru-RU" sz="1400" dirty="0"/>
              <a:t>. </a:t>
            </a:r>
            <a:r>
              <a:rPr lang="ru-RU" sz="1400" dirty="0" err="1"/>
              <a:t>Опісля</a:t>
            </a:r>
            <a:r>
              <a:rPr lang="ru-RU" sz="1400" dirty="0"/>
              <a:t> </a:t>
            </a:r>
            <a:r>
              <a:rPr lang="ru-RU" sz="1400" dirty="0" err="1"/>
              <a:t>учасникам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запропонувати</a:t>
            </a:r>
            <a:r>
              <a:rPr lang="ru-RU" sz="1400" dirty="0"/>
              <a:t> роботу на </a:t>
            </a:r>
            <a:r>
              <a:rPr lang="ru-RU" sz="1400" dirty="0" err="1"/>
              <a:t>позиції</a:t>
            </a:r>
            <a:r>
              <a:rPr lang="ru-RU" sz="1400" dirty="0"/>
              <a:t> </a:t>
            </a:r>
            <a:r>
              <a:rPr lang="en-US" sz="1400" dirty="0"/>
              <a:t>Junior </a:t>
            </a:r>
            <a:r>
              <a:rPr lang="ru-RU" sz="1400" dirty="0"/>
              <a:t>за </a:t>
            </a:r>
            <a:r>
              <a:rPr lang="ru-RU" sz="1400" dirty="0" err="1"/>
              <a:t>обраним</a:t>
            </a:r>
            <a:r>
              <a:rPr lang="ru-RU" sz="1400" dirty="0"/>
              <a:t> </a:t>
            </a:r>
            <a:r>
              <a:rPr lang="ru-RU" sz="1400" dirty="0" err="1"/>
              <a:t>напрямком</a:t>
            </a:r>
            <a:r>
              <a:rPr lang="ru-RU" sz="1400" dirty="0"/>
              <a:t>.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22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fontScale="92500"/>
          </a:bodyPr>
          <a:lstStyle/>
          <a:p>
            <a:r>
              <a:rPr lang="ru-RU" sz="1400" b="1" dirty="0"/>
              <a:t>3. </a:t>
            </a:r>
            <a:r>
              <a:rPr lang="ru-RU" sz="1400" b="1" dirty="0" err="1"/>
              <a:t>Ком’юніті</a:t>
            </a:r>
            <a:r>
              <a:rPr lang="ru-RU" sz="1400" b="1" dirty="0"/>
              <a:t>-менеджер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 err="1"/>
              <a:t>Інша</a:t>
            </a:r>
            <a:r>
              <a:rPr lang="ru-RU" sz="1400" i="1" dirty="0"/>
              <a:t> </a:t>
            </a:r>
            <a:r>
              <a:rPr lang="ru-RU" sz="1400" i="1" dirty="0" err="1"/>
              <a:t>назва</a:t>
            </a:r>
            <a:r>
              <a:rPr lang="ru-RU" sz="1400" i="1" dirty="0"/>
              <a:t>: </a:t>
            </a:r>
            <a:r>
              <a:rPr lang="en-US" sz="1400" i="1" dirty="0"/>
              <a:t>Online Community Specialist</a:t>
            </a:r>
            <a:endParaRPr lang="en-US" sz="1400" dirty="0"/>
          </a:p>
          <a:p>
            <a:r>
              <a:rPr lang="ru-RU" sz="1400" dirty="0" err="1"/>
              <a:t>Це</a:t>
            </a:r>
            <a:r>
              <a:rPr lang="ru-RU" sz="1400" dirty="0"/>
              <a:t>, </a:t>
            </a:r>
            <a:r>
              <a:rPr lang="ru-RU" sz="1400" dirty="0" err="1"/>
              <a:t>скажімо</a:t>
            </a:r>
            <a:r>
              <a:rPr lang="ru-RU" sz="1400" dirty="0"/>
              <a:t> так, прокачана </a:t>
            </a:r>
            <a:r>
              <a:rPr lang="ru-RU" sz="1400" dirty="0" err="1"/>
              <a:t>версія</a:t>
            </a:r>
            <a:r>
              <a:rPr lang="ru-RU" sz="1400" dirty="0"/>
              <a:t> </a:t>
            </a:r>
            <a:r>
              <a:rPr lang="ru-RU" sz="1400" dirty="0" err="1"/>
              <a:t>адміністратора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взаємодіє</a:t>
            </a:r>
            <a:r>
              <a:rPr lang="ru-RU" sz="1400" dirty="0"/>
              <a:t> з </a:t>
            </a:r>
            <a:r>
              <a:rPr lang="ru-RU" sz="1400" dirty="0" err="1"/>
              <a:t>клієнтами</a:t>
            </a:r>
            <a:r>
              <a:rPr lang="ru-RU" sz="1400" dirty="0"/>
              <a:t> та </a:t>
            </a:r>
            <a:r>
              <a:rPr lang="ru-RU" sz="1400" dirty="0" err="1"/>
              <a:t>працює</a:t>
            </a:r>
            <a:r>
              <a:rPr lang="ru-RU" sz="1400" dirty="0"/>
              <a:t> над </a:t>
            </a:r>
            <a:r>
              <a:rPr lang="ru-RU" sz="1400" dirty="0" err="1"/>
              <a:t>тим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вони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задоволені</a:t>
            </a:r>
            <a:r>
              <a:rPr lang="ru-RU" sz="1400" dirty="0"/>
              <a:t> </a:t>
            </a:r>
            <a:r>
              <a:rPr lang="ru-RU" sz="1400" dirty="0" err="1"/>
              <a:t>компанією</a:t>
            </a:r>
            <a:r>
              <a:rPr lang="ru-RU" sz="1400" dirty="0"/>
              <a:t>. </a:t>
            </a: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амбасадором</a:t>
            </a:r>
            <a:r>
              <a:rPr lang="ru-RU" sz="1400" dirty="0"/>
              <a:t> бренду й </a:t>
            </a:r>
            <a:r>
              <a:rPr lang="ru-RU" sz="1400" dirty="0" err="1"/>
              <a:t>бездоганно</a:t>
            </a:r>
            <a:r>
              <a:rPr lang="ru-RU" sz="1400" dirty="0"/>
              <a:t> знати усе про </a:t>
            </a:r>
            <a:r>
              <a:rPr lang="ru-RU" sz="1400" dirty="0" err="1"/>
              <a:t>товари</a:t>
            </a:r>
            <a:r>
              <a:rPr lang="ru-RU" sz="1400" dirty="0"/>
              <a:t> та </a:t>
            </a:r>
            <a:r>
              <a:rPr lang="ru-RU" sz="1400" dirty="0" err="1"/>
              <a:t>послуги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, яку </a:t>
            </a:r>
            <a:r>
              <a:rPr lang="ru-RU" sz="1400" dirty="0" err="1"/>
              <a:t>представляє</a:t>
            </a:r>
            <a:r>
              <a:rPr lang="ru-RU" sz="1400" dirty="0"/>
              <a:t>.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головна</a:t>
            </a:r>
            <a:r>
              <a:rPr lang="ru-RU" sz="1400" dirty="0"/>
              <a:t> мета — </a:t>
            </a:r>
            <a:r>
              <a:rPr lang="ru-RU" sz="1400" dirty="0" err="1"/>
              <a:t>формування</a:t>
            </a:r>
            <a:r>
              <a:rPr lang="ru-RU" sz="1400" dirty="0"/>
              <a:t> </a:t>
            </a:r>
            <a:r>
              <a:rPr lang="ru-RU" sz="1400" dirty="0" err="1"/>
              <a:t>позитивної</a:t>
            </a:r>
            <a:r>
              <a:rPr lang="ru-RU" sz="1400" dirty="0"/>
              <a:t> </a:t>
            </a:r>
            <a:r>
              <a:rPr lang="ru-RU" sz="1400" dirty="0" err="1"/>
              <a:t>репутації</a:t>
            </a:r>
            <a:r>
              <a:rPr lang="ru-RU" sz="1400" dirty="0"/>
              <a:t> бренду.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 smtClean="0"/>
              <a:t>моніторинг</a:t>
            </a:r>
            <a:r>
              <a:rPr lang="ru-RU" sz="1400" dirty="0" smtClean="0"/>
              <a:t> </a:t>
            </a:r>
            <a:r>
              <a:rPr lang="ru-RU" sz="1400" dirty="0" err="1"/>
              <a:t>згадок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у </a:t>
            </a:r>
            <a:r>
              <a:rPr lang="ru-RU" sz="1400" dirty="0" err="1"/>
              <a:t>соцмережах</a:t>
            </a:r>
            <a:r>
              <a:rPr lang="ru-RU" sz="1400" dirty="0"/>
              <a:t> та на сайтах з </a:t>
            </a:r>
            <a:r>
              <a:rPr lang="ru-RU" sz="1400" dirty="0" err="1"/>
              <a:t>відгуками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відповіді</a:t>
            </a:r>
            <a:r>
              <a:rPr lang="ru-RU" sz="1400" dirty="0"/>
              <a:t> на </a:t>
            </a:r>
            <a:r>
              <a:rPr lang="ru-RU" sz="1400" dirty="0" err="1"/>
              <a:t>коментарі</a:t>
            </a:r>
            <a:r>
              <a:rPr lang="ru-RU" sz="1400" dirty="0"/>
              <a:t> та </a:t>
            </a:r>
            <a:r>
              <a:rPr lang="ru-RU" sz="1400" dirty="0" err="1"/>
              <a:t>повідомлення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консультації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/</a:t>
            </a:r>
            <a:r>
              <a:rPr lang="ru-RU" sz="1400" dirty="0" err="1"/>
              <a:t>товарів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, </a:t>
            </a:r>
            <a:r>
              <a:rPr lang="ru-RU" sz="1400" dirty="0" err="1"/>
              <a:t>допомога</a:t>
            </a:r>
            <a:r>
              <a:rPr lang="ru-RU" sz="1400" dirty="0"/>
              <a:t> з </a:t>
            </a:r>
            <a:r>
              <a:rPr lang="ru-RU" sz="1400" dirty="0" err="1"/>
              <a:t>вибором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вирішення</a:t>
            </a:r>
            <a:r>
              <a:rPr lang="ru-RU" sz="1400" dirty="0"/>
              <a:t> </a:t>
            </a:r>
            <a:r>
              <a:rPr lang="ru-RU" sz="1400" dirty="0" err="1"/>
              <a:t>конфліктних</a:t>
            </a:r>
            <a:r>
              <a:rPr lang="ru-RU" sz="1400" dirty="0"/>
              <a:t> </a:t>
            </a:r>
            <a:r>
              <a:rPr lang="ru-RU" sz="1400" dirty="0" err="1"/>
              <a:t>ситуацій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відповіді</a:t>
            </a:r>
            <a:r>
              <a:rPr lang="ru-RU" sz="1400" dirty="0"/>
              <a:t> на </a:t>
            </a:r>
            <a:r>
              <a:rPr lang="ru-RU" sz="1400" dirty="0" err="1"/>
              <a:t>скарги</a:t>
            </a:r>
            <a:r>
              <a:rPr lang="ru-RU" sz="1400" dirty="0"/>
              <a:t> у </a:t>
            </a:r>
            <a:r>
              <a:rPr lang="ru-RU" sz="1400" dirty="0" err="1"/>
              <a:t>соцмережах</a:t>
            </a:r>
            <a:r>
              <a:rPr lang="ru-RU" sz="1400" dirty="0"/>
              <a:t>, </a:t>
            </a:r>
            <a:r>
              <a:rPr lang="ru-RU" sz="1400" dirty="0" err="1"/>
              <a:t>з’ясування</a:t>
            </a:r>
            <a:r>
              <a:rPr lang="ru-RU" sz="1400" dirty="0"/>
              <a:t> </a:t>
            </a:r>
            <a:r>
              <a:rPr lang="ru-RU" sz="1400" dirty="0" err="1"/>
              <a:t>обставин</a:t>
            </a:r>
            <a:r>
              <a:rPr lang="ru-RU" sz="1400" dirty="0"/>
              <a:t>, </a:t>
            </a:r>
            <a:r>
              <a:rPr lang="ru-RU" sz="1400" dirty="0" err="1"/>
              <a:t>комунікація</a:t>
            </a:r>
            <a:r>
              <a:rPr lang="ru-RU" sz="1400" dirty="0"/>
              <a:t> з </a:t>
            </a:r>
            <a:r>
              <a:rPr lang="ru-RU" sz="1400" dirty="0" err="1"/>
              <a:t>незадоволеним</a:t>
            </a:r>
            <a:r>
              <a:rPr lang="ru-RU" sz="1400" dirty="0"/>
              <a:t> </a:t>
            </a:r>
            <a:r>
              <a:rPr lang="ru-RU" sz="1400" dirty="0" err="1"/>
              <a:t>клієнтом</a:t>
            </a:r>
            <a:r>
              <a:rPr lang="ru-RU" sz="1400" dirty="0"/>
              <a:t>, </a:t>
            </a:r>
            <a:r>
              <a:rPr lang="ru-RU" sz="1400" dirty="0" err="1"/>
              <a:t>надання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результатів</a:t>
            </a:r>
            <a:r>
              <a:rPr lang="ru-RU" sz="1400" dirty="0"/>
              <a:t> </a:t>
            </a:r>
            <a:r>
              <a:rPr lang="ru-RU" sz="1400" dirty="0" err="1"/>
              <a:t>розслідування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спільноти</a:t>
            </a:r>
            <a:r>
              <a:rPr lang="ru-RU" sz="1400" dirty="0"/>
              <a:t> </a:t>
            </a:r>
            <a:r>
              <a:rPr lang="ru-RU" sz="1400" dirty="0" err="1"/>
              <a:t>клієнтів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лояльних</a:t>
            </a:r>
            <a:r>
              <a:rPr lang="ru-RU" sz="1400" dirty="0"/>
              <a:t> </a:t>
            </a:r>
            <a:r>
              <a:rPr lang="ru-RU" sz="1400" dirty="0" err="1"/>
              <a:t>користувачів</a:t>
            </a:r>
            <a:r>
              <a:rPr lang="ru-RU" sz="1400" dirty="0"/>
              <a:t>, </a:t>
            </a:r>
            <a:r>
              <a:rPr lang="ru-RU" sz="1400" dirty="0" err="1"/>
              <a:t>модерування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 у </a:t>
            </a:r>
            <a:r>
              <a:rPr lang="ru-RU" sz="1400" dirty="0" err="1"/>
              <a:t>спільноті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досвід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 негативом;</a:t>
            </a:r>
          </a:p>
          <a:p>
            <a:r>
              <a:rPr lang="ru-RU" sz="1400" dirty="0" err="1"/>
              <a:t>розуміння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в </a:t>
            </a:r>
            <a:r>
              <a:rPr lang="ru-RU" sz="1400" dirty="0" err="1"/>
              <a:t>соцмережах</a:t>
            </a:r>
            <a:r>
              <a:rPr lang="ru-RU" sz="1400" dirty="0"/>
              <a:t>, </a:t>
            </a:r>
            <a:r>
              <a:rPr lang="ru-RU" sz="1400" dirty="0" err="1"/>
              <a:t>досвід</a:t>
            </a:r>
            <a:r>
              <a:rPr lang="ru-RU" sz="1400" dirty="0"/>
              <a:t>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групами</a:t>
            </a:r>
            <a:r>
              <a:rPr lang="ru-RU" sz="1400" dirty="0"/>
              <a:t> і </a:t>
            </a:r>
            <a:r>
              <a:rPr lang="ru-RU" sz="1400" dirty="0" err="1"/>
              <a:t>сторінками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клієнторієнтованість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вільне</a:t>
            </a:r>
            <a:r>
              <a:rPr lang="ru-RU" sz="1400" dirty="0"/>
              <a:t> </a:t>
            </a:r>
            <a:r>
              <a:rPr lang="ru-RU" sz="1400" dirty="0" err="1"/>
              <a:t>володіння</a:t>
            </a:r>
            <a:r>
              <a:rPr lang="ru-RU" sz="1400" dirty="0"/>
              <a:t> </a:t>
            </a:r>
            <a:r>
              <a:rPr lang="ru-RU" sz="1400" dirty="0" err="1"/>
              <a:t>російською</a:t>
            </a:r>
            <a:r>
              <a:rPr lang="ru-RU" sz="1400" dirty="0"/>
              <a:t>, </a:t>
            </a:r>
            <a:r>
              <a:rPr lang="ru-RU" sz="1400" dirty="0" err="1"/>
              <a:t>українською</a:t>
            </a:r>
            <a:r>
              <a:rPr lang="ru-RU" sz="1400" dirty="0"/>
              <a:t> </a:t>
            </a:r>
            <a:r>
              <a:rPr lang="ru-RU" sz="1400" dirty="0" err="1"/>
              <a:t>мовами</a:t>
            </a:r>
            <a:r>
              <a:rPr lang="ru-RU" sz="1400" dirty="0"/>
              <a:t> та </a:t>
            </a:r>
            <a:r>
              <a:rPr lang="ru-RU" sz="1400" dirty="0" err="1"/>
              <a:t>високий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володіння</a:t>
            </a:r>
            <a:r>
              <a:rPr lang="ru-RU" sz="1400" dirty="0"/>
              <a:t> </a:t>
            </a:r>
            <a:r>
              <a:rPr lang="ru-RU" sz="1400" dirty="0" err="1"/>
              <a:t>англійською</a:t>
            </a:r>
            <a:r>
              <a:rPr lang="ru-RU" sz="1400" dirty="0"/>
              <a:t> (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клієнтами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виявитися</a:t>
            </a:r>
            <a:r>
              <a:rPr lang="ru-RU" sz="1400" dirty="0"/>
              <a:t> й </a:t>
            </a:r>
            <a:r>
              <a:rPr lang="ru-RU" sz="1400" dirty="0" err="1"/>
              <a:t>іноземцями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Зазвичай</a:t>
            </a:r>
            <a:r>
              <a:rPr lang="ru-RU" sz="1400" dirty="0"/>
              <a:t> такого </a:t>
            </a:r>
            <a:r>
              <a:rPr lang="ru-RU" sz="1400" dirty="0" err="1"/>
              <a:t>спеціаліста</a:t>
            </a:r>
            <a:r>
              <a:rPr lang="ru-RU" sz="1400" dirty="0"/>
              <a:t> </a:t>
            </a:r>
            <a:r>
              <a:rPr lang="ru-RU" sz="1400" dirty="0" err="1"/>
              <a:t>шукають</a:t>
            </a:r>
            <a:r>
              <a:rPr lang="ru-RU" sz="1400" dirty="0"/>
              <a:t> </a:t>
            </a:r>
            <a:r>
              <a:rPr lang="ru-RU" sz="1400" dirty="0" err="1"/>
              <a:t>великі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, у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клієнтів</a:t>
            </a:r>
            <a:r>
              <a:rPr lang="ru-RU" sz="1400" dirty="0"/>
              <a:t>, </a:t>
            </a:r>
            <a:r>
              <a:rPr lang="ru-RU" sz="1400" dirty="0" err="1"/>
              <a:t>складні</a:t>
            </a:r>
            <a:r>
              <a:rPr lang="ru-RU" sz="1400" dirty="0"/>
              <a:t> </a:t>
            </a:r>
            <a:r>
              <a:rPr lang="ru-RU" sz="1400" dirty="0" err="1"/>
              <a:t>послуги</a:t>
            </a:r>
            <a:r>
              <a:rPr lang="ru-RU" sz="1400" dirty="0"/>
              <a:t> та </a:t>
            </a:r>
            <a:r>
              <a:rPr lang="ru-RU" sz="1400" dirty="0" err="1"/>
              <a:t>високий</a:t>
            </a:r>
            <a:r>
              <a:rPr lang="ru-RU" sz="1400" dirty="0"/>
              <a:t> прайс. </a:t>
            </a:r>
            <a:r>
              <a:rPr lang="ru-RU" sz="1400" dirty="0" err="1"/>
              <a:t>Оскільки</a:t>
            </a:r>
            <a:r>
              <a:rPr lang="ru-RU" sz="1400" dirty="0"/>
              <a:t> робота </a:t>
            </a:r>
            <a:r>
              <a:rPr lang="ru-RU" sz="1400" dirty="0" err="1"/>
              <a:t>передбачається</a:t>
            </a:r>
            <a:r>
              <a:rPr lang="ru-RU" sz="1400" dirty="0"/>
              <a:t> </a:t>
            </a:r>
            <a:r>
              <a:rPr lang="ru-RU" sz="1400" dirty="0" err="1"/>
              <a:t>майже</a:t>
            </a:r>
            <a:r>
              <a:rPr lang="ru-RU" sz="1400" dirty="0"/>
              <a:t> </a:t>
            </a:r>
            <a:r>
              <a:rPr lang="ru-RU" sz="1400" dirty="0" err="1"/>
              <a:t>цілодобова</a:t>
            </a:r>
            <a:r>
              <a:rPr lang="ru-RU" sz="1400" dirty="0"/>
              <a:t> (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хтозна</a:t>
            </a:r>
            <a:r>
              <a:rPr lang="ru-RU" sz="1400" dirty="0"/>
              <a:t>, коли </a:t>
            </a:r>
            <a:r>
              <a:rPr lang="ru-RU" sz="1400" dirty="0" err="1"/>
              <a:t>розлючений</a:t>
            </a:r>
            <a:r>
              <a:rPr lang="ru-RU" sz="1400" dirty="0"/>
              <a:t> </a:t>
            </a:r>
            <a:r>
              <a:rPr lang="ru-RU" sz="1400" dirty="0" err="1"/>
              <a:t>клієнт</a:t>
            </a:r>
            <a:r>
              <a:rPr lang="ru-RU" sz="1400" dirty="0"/>
              <a:t> </a:t>
            </a:r>
            <a:r>
              <a:rPr lang="ru-RU" sz="1400" dirty="0" err="1"/>
              <a:t>вирішить</a:t>
            </a:r>
            <a:r>
              <a:rPr lang="ru-RU" sz="1400" dirty="0"/>
              <a:t> </a:t>
            </a:r>
            <a:r>
              <a:rPr lang="ru-RU" sz="1400" dirty="0" err="1"/>
              <a:t>написати</a:t>
            </a:r>
            <a:r>
              <a:rPr lang="ru-RU" sz="1400" dirty="0"/>
              <a:t> пост </a:t>
            </a:r>
            <a:r>
              <a:rPr lang="ru-RU" sz="1400" dirty="0" err="1"/>
              <a:t>гніву</a:t>
            </a:r>
            <a:r>
              <a:rPr lang="ru-RU" sz="1400" dirty="0"/>
              <a:t>), то </a:t>
            </a:r>
            <a:r>
              <a:rPr lang="ru-RU" sz="1400" dirty="0" err="1"/>
              <a:t>графік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такого </a:t>
            </a:r>
            <a:r>
              <a:rPr lang="ru-RU" sz="1400" dirty="0" err="1"/>
              <a:t>спеціаліста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день через день, </a:t>
            </a:r>
            <a:r>
              <a:rPr lang="ru-RU" sz="1400" dirty="0" err="1"/>
              <a:t>або</a:t>
            </a:r>
            <a:r>
              <a:rPr lang="ru-RU" sz="1400" dirty="0"/>
              <a:t> два </a:t>
            </a:r>
            <a:r>
              <a:rPr lang="ru-RU" sz="1400" dirty="0" err="1"/>
              <a:t>дні</a:t>
            </a:r>
            <a:r>
              <a:rPr lang="ru-RU" sz="1400" dirty="0"/>
              <a:t> через два.</a:t>
            </a:r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394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lnSpcReduction="10000"/>
          </a:bodyPr>
          <a:lstStyle/>
          <a:p>
            <a:r>
              <a:rPr lang="ru-RU" sz="1400" b="1" dirty="0"/>
              <a:t>4. Менеджер з продажу в </a:t>
            </a:r>
            <a:r>
              <a:rPr lang="ru-RU" sz="1400" b="1" dirty="0" err="1"/>
              <a:t>соцмережах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 err="1"/>
              <a:t>Інша</a:t>
            </a:r>
            <a:r>
              <a:rPr lang="ru-RU" sz="1400" i="1" dirty="0"/>
              <a:t> </a:t>
            </a:r>
            <a:r>
              <a:rPr lang="ru-RU" sz="1400" i="1" dirty="0" err="1"/>
              <a:t>назва</a:t>
            </a:r>
            <a:r>
              <a:rPr lang="ru-RU" sz="1400" i="1" dirty="0"/>
              <a:t>: менеджер по </a:t>
            </a:r>
            <a:r>
              <a:rPr lang="ru-RU" sz="1400" i="1" dirty="0" err="1"/>
              <a:t>обробці</a:t>
            </a:r>
            <a:r>
              <a:rPr lang="ru-RU" sz="1400" i="1" dirty="0"/>
              <a:t> </a:t>
            </a:r>
            <a:r>
              <a:rPr lang="ru-RU" sz="1400" i="1" dirty="0" err="1"/>
              <a:t>замовлень</a:t>
            </a:r>
            <a:endParaRPr lang="ru-RU" sz="1400" dirty="0"/>
          </a:p>
          <a:p>
            <a:r>
              <a:rPr lang="ru-RU" sz="1400" dirty="0" err="1"/>
              <a:t>Ця</a:t>
            </a:r>
            <a:r>
              <a:rPr lang="ru-RU" sz="1400" dirty="0"/>
              <a:t> робота </a:t>
            </a:r>
            <a:r>
              <a:rPr lang="ru-RU" sz="1400" dirty="0" err="1"/>
              <a:t>поєднує</a:t>
            </a:r>
            <a:r>
              <a:rPr lang="ru-RU" sz="1400" dirty="0"/>
              <a:t> в </a:t>
            </a:r>
            <a:r>
              <a:rPr lang="ru-RU" sz="1400" dirty="0" err="1"/>
              <a:t>собі</a:t>
            </a:r>
            <a:r>
              <a:rPr lang="ru-RU" sz="1400" dirty="0"/>
              <a:t> </a:t>
            </a:r>
            <a:r>
              <a:rPr lang="ru-RU" sz="1400" dirty="0" err="1"/>
              <a:t>обов’язки</a:t>
            </a:r>
            <a:r>
              <a:rPr lang="ru-RU" sz="1400" dirty="0"/>
              <a:t> контент-менеджера, </a:t>
            </a:r>
            <a:r>
              <a:rPr lang="en-US" sz="1400" dirty="0"/>
              <a:t>SMM-</a:t>
            </a:r>
            <a:r>
              <a:rPr lang="ru-RU" sz="1400" dirty="0" err="1"/>
              <a:t>ника</a:t>
            </a:r>
            <a:r>
              <a:rPr lang="ru-RU" sz="1400" dirty="0"/>
              <a:t> та </a:t>
            </a:r>
            <a:r>
              <a:rPr lang="ru-RU" sz="1400" dirty="0" err="1"/>
              <a:t>продавця</a:t>
            </a:r>
            <a:r>
              <a:rPr lang="ru-RU" sz="1400" dirty="0"/>
              <a:t>. Актуальна для </a:t>
            </a:r>
            <a:r>
              <a:rPr lang="ru-RU" sz="1400" dirty="0" err="1"/>
              <a:t>інтернет-магазинів</a:t>
            </a:r>
            <a:r>
              <a:rPr lang="ru-RU" sz="1400" dirty="0"/>
              <a:t> (</a:t>
            </a:r>
            <a:r>
              <a:rPr lang="ru-RU" sz="1400" dirty="0" err="1"/>
              <a:t>найбільше</a:t>
            </a:r>
            <a:r>
              <a:rPr lang="ru-RU" sz="1400" dirty="0"/>
              <a:t> для тих,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торгують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в </a:t>
            </a:r>
            <a:r>
              <a:rPr lang="ru-RU" sz="1400" dirty="0" err="1"/>
              <a:t>соціальних</a:t>
            </a:r>
            <a:r>
              <a:rPr lang="ru-RU" sz="1400" dirty="0"/>
              <a:t> мережах).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створення</a:t>
            </a:r>
            <a:r>
              <a:rPr lang="ru-RU" sz="1400" dirty="0"/>
              <a:t> фото товару для сайту та </a:t>
            </a:r>
            <a:r>
              <a:rPr lang="ru-RU" sz="1400" dirty="0" err="1"/>
              <a:t>сторінки</a:t>
            </a:r>
            <a:r>
              <a:rPr lang="ru-RU" sz="1400" dirty="0"/>
              <a:t> в </a:t>
            </a:r>
            <a:r>
              <a:rPr lang="ru-RU" sz="1400" dirty="0" err="1"/>
              <a:t>соцмережах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розміщення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про товар;</a:t>
            </a:r>
          </a:p>
          <a:p>
            <a:r>
              <a:rPr lang="ru-RU" sz="1400" dirty="0" err="1"/>
              <a:t>комунікація</a:t>
            </a:r>
            <a:r>
              <a:rPr lang="ru-RU" sz="1400" dirty="0"/>
              <a:t> з </a:t>
            </a:r>
            <a:r>
              <a:rPr lang="ru-RU" sz="1400" dirty="0" err="1"/>
              <a:t>користувачами</a:t>
            </a:r>
            <a:r>
              <a:rPr lang="ru-RU" sz="1400" dirty="0"/>
              <a:t> (</a:t>
            </a:r>
            <a:r>
              <a:rPr lang="ru-RU" sz="1400" dirty="0" err="1"/>
              <a:t>відповіді</a:t>
            </a:r>
            <a:r>
              <a:rPr lang="ru-RU" sz="1400" dirty="0"/>
              <a:t> на </a:t>
            </a:r>
            <a:r>
              <a:rPr lang="ru-RU" sz="1400" dirty="0" err="1"/>
              <a:t>питання</a:t>
            </a:r>
            <a:r>
              <a:rPr lang="ru-RU" sz="1400" dirty="0"/>
              <a:t>, </a:t>
            </a:r>
            <a:r>
              <a:rPr lang="ru-RU" sz="1400" dirty="0" err="1"/>
              <a:t>запити</a:t>
            </a:r>
            <a:r>
              <a:rPr lang="ru-RU" sz="1400" dirty="0"/>
              <a:t>, </a:t>
            </a:r>
            <a:r>
              <a:rPr lang="ru-RU" sz="1400" dirty="0" err="1"/>
              <a:t>коментарі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замовлень</a:t>
            </a:r>
            <a:r>
              <a:rPr lang="ru-RU" sz="1400" dirty="0"/>
              <a:t> </a:t>
            </a:r>
            <a:r>
              <a:rPr lang="ru-RU" sz="1400" dirty="0" err="1"/>
              <a:t>клієнтів</a:t>
            </a:r>
            <a:r>
              <a:rPr lang="ru-RU" sz="1400" dirty="0"/>
              <a:t>, контроль доставки;</a:t>
            </a:r>
          </a:p>
          <a:p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груп</a:t>
            </a:r>
            <a:r>
              <a:rPr lang="ru-RU" sz="1400" dirty="0"/>
              <a:t> у </a:t>
            </a:r>
            <a:r>
              <a:rPr lang="ru-RU" sz="1400" dirty="0" err="1"/>
              <a:t>месенджерах</a:t>
            </a:r>
            <a:r>
              <a:rPr lang="ru-RU" sz="1400" dirty="0"/>
              <a:t> (</a:t>
            </a:r>
            <a:r>
              <a:rPr lang="ru-RU" sz="1400" dirty="0" err="1"/>
              <a:t>вайбер</a:t>
            </a:r>
            <a:r>
              <a:rPr lang="ru-RU" sz="1400" dirty="0"/>
              <a:t>, </a:t>
            </a:r>
            <a:r>
              <a:rPr lang="ru-RU" sz="1400" dirty="0" err="1"/>
              <a:t>телеграм</a:t>
            </a:r>
            <a:r>
              <a:rPr lang="ru-RU" sz="1400" dirty="0"/>
              <a:t>) для </a:t>
            </a:r>
            <a:r>
              <a:rPr lang="ru-RU" sz="1400" dirty="0" err="1"/>
              <a:t>більшого</a:t>
            </a:r>
            <a:r>
              <a:rPr lang="ru-RU" sz="1400" dirty="0"/>
              <a:t> </a:t>
            </a:r>
            <a:r>
              <a:rPr lang="ru-RU" sz="1400" dirty="0" err="1"/>
              <a:t>охоплення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;</a:t>
            </a:r>
          </a:p>
          <a:p>
            <a:r>
              <a:rPr lang="ru-RU" sz="1400" dirty="0"/>
              <a:t> </a:t>
            </a:r>
            <a:r>
              <a:rPr lang="ru-RU" sz="1400" dirty="0" err="1"/>
              <a:t>облік</a:t>
            </a:r>
            <a:r>
              <a:rPr lang="ru-RU" sz="1400" dirty="0"/>
              <a:t> товару в 1С (</a:t>
            </a:r>
            <a:r>
              <a:rPr lang="ru-RU" sz="1400" dirty="0" err="1"/>
              <a:t>опціонально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досвід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 </a:t>
            </a:r>
            <a:r>
              <a:rPr lang="ru-RU" sz="1400" dirty="0" err="1"/>
              <a:t>клієнтами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стресостійкість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грамотність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уважність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Враховуючи</a:t>
            </a:r>
            <a:r>
              <a:rPr lang="ru-RU" sz="1400" dirty="0"/>
              <a:t> </a:t>
            </a:r>
            <a:r>
              <a:rPr lang="ru-RU" sz="1400" dirty="0" err="1"/>
              <a:t>велику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інтернет-магазинів</a:t>
            </a:r>
            <a:r>
              <a:rPr lang="ru-RU" sz="1400" dirty="0"/>
              <a:t>,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досить</a:t>
            </a:r>
            <a:r>
              <a:rPr lang="ru-RU" sz="1400" dirty="0"/>
              <a:t> </a:t>
            </a:r>
            <a:r>
              <a:rPr lang="ru-RU" sz="1400" dirty="0" err="1"/>
              <a:t>затребувана</a:t>
            </a:r>
            <a:r>
              <a:rPr lang="ru-RU" sz="1400" dirty="0"/>
              <a:t> </a:t>
            </a:r>
            <a:r>
              <a:rPr lang="ru-RU" sz="1400" dirty="0" err="1"/>
              <a:t>діяльність</a:t>
            </a:r>
            <a:r>
              <a:rPr lang="ru-RU" sz="1400" dirty="0"/>
              <a:t>. </a:t>
            </a:r>
            <a:r>
              <a:rPr lang="ru-RU" sz="1400" dirty="0" err="1"/>
              <a:t>Найчастіше</a:t>
            </a:r>
            <a:r>
              <a:rPr lang="ru-RU" sz="1400" dirty="0"/>
              <a:t> </a:t>
            </a:r>
            <a:r>
              <a:rPr lang="ru-RU" sz="1400" dirty="0" err="1"/>
              <a:t>шукають</a:t>
            </a:r>
            <a:r>
              <a:rPr lang="ru-RU" sz="1400" dirty="0"/>
              <a:t> </a:t>
            </a:r>
            <a:r>
              <a:rPr lang="ru-RU" sz="1400" dirty="0" err="1"/>
              <a:t>людину</a:t>
            </a:r>
            <a:r>
              <a:rPr lang="ru-RU" sz="1400" dirty="0"/>
              <a:t> на </a:t>
            </a:r>
            <a:r>
              <a:rPr lang="ru-RU" sz="1400" dirty="0" err="1"/>
              <a:t>повний</a:t>
            </a:r>
            <a:r>
              <a:rPr lang="ru-RU" sz="1400" dirty="0"/>
              <a:t> </a:t>
            </a:r>
            <a:r>
              <a:rPr lang="ru-RU" sz="1400" dirty="0" err="1"/>
              <a:t>робочий</a:t>
            </a:r>
            <a:r>
              <a:rPr lang="ru-RU" sz="1400" dirty="0"/>
              <a:t> день за </a:t>
            </a:r>
            <a:r>
              <a:rPr lang="ru-RU" sz="1400" dirty="0" err="1"/>
              <a:t>стандартним</a:t>
            </a:r>
            <a:r>
              <a:rPr lang="ru-RU" sz="1400" dirty="0"/>
              <a:t> </a:t>
            </a:r>
            <a:r>
              <a:rPr lang="ru-RU" sz="1400" dirty="0" err="1"/>
              <a:t>графіком</a:t>
            </a:r>
            <a:r>
              <a:rPr lang="ru-RU" sz="1400" dirty="0"/>
              <a:t>, з 9 до 18-ї </a:t>
            </a:r>
            <a:r>
              <a:rPr lang="ru-RU" sz="1400" dirty="0" err="1"/>
              <a:t>години</a:t>
            </a:r>
            <a:r>
              <a:rPr lang="ru-RU" sz="1400" dirty="0"/>
              <a:t>. Зарплата </a:t>
            </a:r>
            <a:r>
              <a:rPr lang="ru-RU" sz="1400" dirty="0" err="1"/>
              <a:t>здебільшого</a:t>
            </a:r>
            <a:r>
              <a:rPr lang="ru-RU" sz="1400" dirty="0"/>
              <a:t> </a:t>
            </a:r>
            <a:r>
              <a:rPr lang="ru-RU" sz="1400" dirty="0" err="1"/>
              <a:t>складається</a:t>
            </a:r>
            <a:r>
              <a:rPr lang="ru-RU" sz="1400" dirty="0"/>
              <a:t> з </a:t>
            </a:r>
            <a:r>
              <a:rPr lang="ru-RU" sz="1400" dirty="0" err="1"/>
              <a:t>невисокої</a:t>
            </a:r>
            <a:r>
              <a:rPr lang="ru-RU" sz="1400" dirty="0"/>
              <a:t> ставки та бонусу з продажу.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81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5. </a:t>
            </a:r>
            <a:r>
              <a:rPr lang="ru-RU" sz="1400" b="1" dirty="0" err="1"/>
              <a:t>Інфлюенсер</a:t>
            </a:r>
            <a:r>
              <a:rPr lang="ru-RU" sz="1400" b="1" dirty="0"/>
              <a:t> / </a:t>
            </a:r>
            <a:r>
              <a:rPr lang="ru-RU" sz="1400" b="1" dirty="0" err="1"/>
              <a:t>блогер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Так </a:t>
            </a:r>
            <a:r>
              <a:rPr lang="ru-RU" sz="1400" dirty="0" err="1"/>
              <a:t>називають</a:t>
            </a:r>
            <a:r>
              <a:rPr lang="ru-RU" sz="1400" dirty="0"/>
              <a:t> людей, 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вдалося</a:t>
            </a:r>
            <a:r>
              <a:rPr lang="ru-RU" sz="1400" dirty="0"/>
              <a:t> </a:t>
            </a:r>
            <a:r>
              <a:rPr lang="ru-RU" sz="1400" dirty="0" err="1"/>
              <a:t>створити</a:t>
            </a:r>
            <a:r>
              <a:rPr lang="ru-RU" sz="1400" dirty="0"/>
              <a:t> </a:t>
            </a:r>
            <a:r>
              <a:rPr lang="ru-RU" sz="1400" dirty="0" err="1"/>
              <a:t>настільки</a:t>
            </a:r>
            <a:r>
              <a:rPr lang="ru-RU" sz="1400" dirty="0"/>
              <a:t> </a:t>
            </a:r>
            <a:r>
              <a:rPr lang="ru-RU" sz="1400" dirty="0" err="1"/>
              <a:t>яскраві</a:t>
            </a:r>
            <a:r>
              <a:rPr lang="ru-RU" sz="1400" dirty="0"/>
              <a:t> </a:t>
            </a:r>
            <a:r>
              <a:rPr lang="ru-RU" sz="1400" dirty="0" err="1"/>
              <a:t>образи</a:t>
            </a:r>
            <a:r>
              <a:rPr lang="ru-RU" sz="1400" dirty="0"/>
              <a:t> себе та </a:t>
            </a:r>
            <a:r>
              <a:rPr lang="ru-RU" sz="1400" dirty="0" err="1"/>
              <a:t>свого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 у </a:t>
            </a:r>
            <a:r>
              <a:rPr lang="ru-RU" sz="1400" dirty="0" err="1"/>
              <a:t>соцмережах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за ними почали </a:t>
            </a:r>
            <a:r>
              <a:rPr lang="ru-RU" sz="1400" dirty="0" err="1"/>
              <a:t>стежити</a:t>
            </a:r>
            <a:r>
              <a:rPr lang="ru-RU" sz="1400" dirty="0"/>
              <a:t> </a:t>
            </a:r>
            <a:r>
              <a:rPr lang="ru-RU" sz="1400" dirty="0" err="1"/>
              <a:t>тисячі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мільйони</a:t>
            </a:r>
            <a:r>
              <a:rPr lang="ru-RU" sz="1400" dirty="0"/>
              <a:t> </a:t>
            </a:r>
            <a:r>
              <a:rPr lang="ru-RU" sz="1400" dirty="0" err="1"/>
              <a:t>користувачів</a:t>
            </a:r>
            <a:r>
              <a:rPr lang="ru-RU" sz="1400" dirty="0"/>
              <a:t>. </a:t>
            </a:r>
            <a:r>
              <a:rPr lang="ru-RU" sz="1400" dirty="0" err="1"/>
              <a:t>Цим</a:t>
            </a:r>
            <a:r>
              <a:rPr lang="ru-RU" sz="1400" dirty="0"/>
              <a:t> </a:t>
            </a:r>
            <a:r>
              <a:rPr lang="ru-RU" sz="1400" dirty="0" err="1"/>
              <a:t>користаються</a:t>
            </a:r>
            <a:r>
              <a:rPr lang="ru-RU" sz="1400" dirty="0"/>
              <a:t> бренди, </a:t>
            </a:r>
            <a:r>
              <a:rPr lang="ru-RU" sz="1400" dirty="0" err="1"/>
              <a:t>які</a:t>
            </a:r>
            <a:r>
              <a:rPr lang="ru-RU" sz="1400" dirty="0"/>
              <a:t> радо </a:t>
            </a:r>
            <a:r>
              <a:rPr lang="ru-RU" sz="1400" dirty="0" err="1"/>
              <a:t>співпрацюють</a:t>
            </a:r>
            <a:r>
              <a:rPr lang="ru-RU" sz="1400" dirty="0"/>
              <a:t> з </a:t>
            </a:r>
            <a:r>
              <a:rPr lang="ru-RU" sz="1400" dirty="0" err="1"/>
              <a:t>інфлюенсерами</a:t>
            </a:r>
            <a:r>
              <a:rPr lang="ru-RU" sz="1400" dirty="0"/>
              <a:t> і </a:t>
            </a:r>
            <a:r>
              <a:rPr lang="ru-RU" sz="1400" dirty="0" err="1"/>
              <a:t>платять</a:t>
            </a:r>
            <a:r>
              <a:rPr lang="ru-RU" sz="1400" dirty="0"/>
              <a:t> </a:t>
            </a:r>
            <a:r>
              <a:rPr lang="ru-RU" sz="1400" dirty="0" err="1"/>
              <a:t>їм</a:t>
            </a:r>
            <a:r>
              <a:rPr lang="ru-RU" sz="1400" dirty="0"/>
              <a:t> </a:t>
            </a:r>
            <a:r>
              <a:rPr lang="ru-RU" sz="1400" dirty="0" err="1"/>
              <a:t>чималі</a:t>
            </a:r>
            <a:r>
              <a:rPr lang="ru-RU" sz="1400" dirty="0"/>
              <a:t> </a:t>
            </a:r>
            <a:r>
              <a:rPr lang="ru-RU" sz="1400" dirty="0" err="1"/>
              <a:t>гроші</a:t>
            </a:r>
            <a:r>
              <a:rPr lang="ru-RU" sz="1400" dirty="0"/>
              <a:t> за </a:t>
            </a:r>
            <a:r>
              <a:rPr lang="ru-RU" sz="1400" dirty="0" err="1"/>
              <a:t>згадки</a:t>
            </a:r>
            <a:r>
              <a:rPr lang="ru-RU" sz="1400" dirty="0"/>
              <a:t> у </a:t>
            </a:r>
            <a:r>
              <a:rPr lang="ru-RU" sz="1400" dirty="0" err="1"/>
              <a:t>публікаціях</a:t>
            </a:r>
            <a:r>
              <a:rPr lang="ru-RU" sz="1400" dirty="0"/>
              <a:t> </a:t>
            </a:r>
            <a:r>
              <a:rPr lang="ru-RU" sz="1400" dirty="0" err="1"/>
              <a:t>їхніх</a:t>
            </a:r>
            <a:r>
              <a:rPr lang="ru-RU" sz="1400" dirty="0"/>
              <a:t> </a:t>
            </a:r>
            <a:r>
              <a:rPr lang="ru-RU" sz="1400" dirty="0" err="1"/>
              <a:t>товарів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. З </a:t>
            </a:r>
            <a:r>
              <a:rPr lang="ru-RU" sz="1400" dirty="0" err="1"/>
              <a:t>менш</a:t>
            </a:r>
            <a:r>
              <a:rPr lang="ru-RU" sz="1400" dirty="0"/>
              <a:t> </a:t>
            </a:r>
            <a:r>
              <a:rPr lang="ru-RU" sz="1400" dirty="0" err="1"/>
              <a:t>розкрученими</a:t>
            </a:r>
            <a:r>
              <a:rPr lang="ru-RU" sz="1400" dirty="0"/>
              <a:t> </a:t>
            </a:r>
            <a:r>
              <a:rPr lang="ru-RU" sz="1400" dirty="0" err="1"/>
              <a:t>блогерами</a:t>
            </a:r>
            <a:r>
              <a:rPr lang="ru-RU" sz="1400" dirty="0"/>
              <a:t> </a:t>
            </a:r>
            <a:r>
              <a:rPr lang="ru-RU" sz="1400" dirty="0" err="1"/>
              <a:t>розраховуються</a:t>
            </a:r>
            <a:r>
              <a:rPr lang="ru-RU" sz="1400" dirty="0"/>
              <a:t> </a:t>
            </a:r>
            <a:r>
              <a:rPr lang="ru-RU" sz="1400" dirty="0" err="1"/>
              <a:t>безпосередньо</a:t>
            </a:r>
            <a:r>
              <a:rPr lang="ru-RU" sz="1400" dirty="0"/>
              <a:t> </a:t>
            </a:r>
            <a:r>
              <a:rPr lang="ru-RU" sz="1400" dirty="0" err="1"/>
              <a:t>послугами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власною</a:t>
            </a:r>
            <a:r>
              <a:rPr lang="ru-RU" sz="1400" dirty="0"/>
              <a:t> </a:t>
            </a:r>
            <a:r>
              <a:rPr lang="ru-RU" sz="1400" dirty="0" err="1"/>
              <a:t>продукцією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/>
              <a:t>регулярно </a:t>
            </a:r>
            <a:r>
              <a:rPr lang="ru-RU" sz="1400" dirty="0" err="1"/>
              <a:t>наповнювати</a:t>
            </a:r>
            <a:r>
              <a:rPr lang="ru-RU" sz="1400" dirty="0"/>
              <a:t> свою </a:t>
            </a:r>
            <a:r>
              <a:rPr lang="ru-RU" sz="1400" dirty="0" err="1"/>
              <a:t>сторінку</a:t>
            </a:r>
            <a:r>
              <a:rPr lang="ru-RU" sz="1400" dirty="0"/>
              <a:t> (</a:t>
            </a:r>
            <a:r>
              <a:rPr lang="ru-RU" sz="1400" dirty="0" err="1"/>
              <a:t>найчастіше</a:t>
            </a:r>
            <a:r>
              <a:rPr lang="ru-RU" sz="1400" dirty="0"/>
              <a:t> </a:t>
            </a:r>
            <a:r>
              <a:rPr lang="ru-RU" sz="1400" dirty="0" err="1"/>
              <a:t>мова</a:t>
            </a:r>
            <a:r>
              <a:rPr lang="ru-RU" sz="1400" dirty="0"/>
              <a:t> про </a:t>
            </a:r>
            <a:r>
              <a:rPr lang="ru-RU" sz="1400" dirty="0" err="1"/>
              <a:t>інстаграм</a:t>
            </a:r>
            <a:r>
              <a:rPr lang="ru-RU" sz="1400" dirty="0"/>
              <a:t>) </a:t>
            </a:r>
            <a:r>
              <a:rPr lang="ru-RU" sz="1400" dirty="0" err="1"/>
              <a:t>якісними</a:t>
            </a:r>
            <a:r>
              <a:rPr lang="ru-RU" sz="1400" dirty="0"/>
              <a:t> фото, </a:t>
            </a:r>
            <a:r>
              <a:rPr lang="ru-RU" sz="1400" dirty="0" err="1"/>
              <a:t>ділитися</a:t>
            </a:r>
            <a:r>
              <a:rPr lang="ru-RU" sz="1400" dirty="0"/>
              <a:t> з </a:t>
            </a:r>
            <a:r>
              <a:rPr lang="ru-RU" sz="1400" dirty="0" err="1"/>
              <a:t>фоловерами</a:t>
            </a:r>
            <a:r>
              <a:rPr lang="ru-RU" sz="1400" dirty="0"/>
              <a:t> думками, </a:t>
            </a:r>
            <a:r>
              <a:rPr lang="ru-RU" sz="1400" dirty="0" err="1"/>
              <a:t>порадами</a:t>
            </a:r>
            <a:r>
              <a:rPr lang="ru-RU" sz="1400" dirty="0"/>
              <a:t>, новинами;</a:t>
            </a:r>
          </a:p>
          <a:p>
            <a:r>
              <a:rPr lang="ru-RU" sz="1400" dirty="0" err="1"/>
              <a:t>співпрацювати</a:t>
            </a:r>
            <a:r>
              <a:rPr lang="ru-RU" sz="1400" dirty="0"/>
              <a:t> з брендами та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інфлюенсерами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комунікувати</a:t>
            </a:r>
            <a:r>
              <a:rPr lang="ru-RU" sz="1400" dirty="0"/>
              <a:t> з </a:t>
            </a:r>
            <a:r>
              <a:rPr lang="ru-RU" sz="1400" dirty="0" err="1"/>
              <a:t>підписниками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відповідати</a:t>
            </a:r>
            <a:r>
              <a:rPr lang="ru-RU" sz="1400" dirty="0"/>
              <a:t> на </a:t>
            </a:r>
            <a:r>
              <a:rPr lang="ru-RU" sz="1400" dirty="0" err="1"/>
              <a:t>їхні</a:t>
            </a:r>
            <a:r>
              <a:rPr lang="ru-RU" sz="1400" dirty="0"/>
              <a:t> </a:t>
            </a:r>
            <a:r>
              <a:rPr lang="ru-RU" sz="1400" dirty="0" err="1"/>
              <a:t>коментарі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бездоганне</a:t>
            </a:r>
            <a:r>
              <a:rPr lang="ru-RU" sz="1400" dirty="0"/>
              <a:t> </a:t>
            </a:r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усіх</a:t>
            </a:r>
            <a:r>
              <a:rPr lang="ru-RU" sz="1400" dirty="0"/>
              <a:t> </a:t>
            </a:r>
            <a:r>
              <a:rPr lang="ru-RU" sz="1400" dirty="0" err="1"/>
              <a:t>можливостей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мереж;</a:t>
            </a:r>
          </a:p>
          <a:p>
            <a:r>
              <a:rPr lang="ru-RU" sz="1400" dirty="0" err="1"/>
              <a:t>розуміння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, </a:t>
            </a:r>
            <a:r>
              <a:rPr lang="ru-RU" sz="1400" dirty="0" err="1"/>
              <a:t>відчуття</a:t>
            </a:r>
            <a:r>
              <a:rPr lang="ru-RU" sz="1400" dirty="0"/>
              <a:t> </a:t>
            </a:r>
            <a:r>
              <a:rPr lang="ru-RU" sz="1400" dirty="0" err="1"/>
              <a:t>трендів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навички</a:t>
            </a:r>
            <a:r>
              <a:rPr lang="ru-RU" sz="1400" dirty="0"/>
              <a:t> </a:t>
            </a:r>
            <a:r>
              <a:rPr lang="ru-RU" sz="1400" dirty="0" err="1"/>
              <a:t>обробки</a:t>
            </a:r>
            <a:r>
              <a:rPr lang="ru-RU" sz="1400" dirty="0"/>
              <a:t> </a:t>
            </a:r>
            <a:r>
              <a:rPr lang="ru-RU" sz="1400" dirty="0" err="1"/>
              <a:t>фотографії</a:t>
            </a:r>
            <a:r>
              <a:rPr lang="ru-RU" sz="1400" dirty="0"/>
              <a:t>, монтажу </a:t>
            </a:r>
            <a:r>
              <a:rPr lang="ru-RU" sz="1400" dirty="0" err="1"/>
              <a:t>відео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Хоч</a:t>
            </a:r>
            <a:r>
              <a:rPr lang="ru-RU" sz="1400" dirty="0"/>
              <a:t> </a:t>
            </a:r>
            <a:r>
              <a:rPr lang="ru-RU" sz="1400" dirty="0" err="1"/>
              <a:t>існує</a:t>
            </a:r>
            <a:r>
              <a:rPr lang="ru-RU" sz="1400" dirty="0"/>
              <a:t> немало книг і </a:t>
            </a:r>
            <a:r>
              <a:rPr lang="ru-RU" sz="1400" dirty="0" err="1"/>
              <a:t>курсів</a:t>
            </a:r>
            <a:r>
              <a:rPr lang="ru-RU" sz="1400" dirty="0"/>
              <a:t>, як стати </a:t>
            </a:r>
            <a:r>
              <a:rPr lang="ru-RU" sz="1400" dirty="0" err="1"/>
              <a:t>популярним</a:t>
            </a:r>
            <a:r>
              <a:rPr lang="ru-RU" sz="1400" dirty="0"/>
              <a:t> у </a:t>
            </a:r>
            <a:r>
              <a:rPr lang="ru-RU" sz="1400" dirty="0" err="1"/>
              <a:t>соцмережах</a:t>
            </a:r>
            <a:r>
              <a:rPr lang="ru-RU" sz="1400" dirty="0"/>
              <a:t>, </a:t>
            </a:r>
            <a:r>
              <a:rPr lang="ru-RU" sz="1400" dirty="0" err="1"/>
              <a:t>насправді</a:t>
            </a:r>
            <a:r>
              <a:rPr lang="ru-RU" sz="1400" dirty="0"/>
              <a:t>, формула </a:t>
            </a:r>
            <a:r>
              <a:rPr lang="ru-RU" sz="1400" dirty="0" err="1"/>
              <a:t>успіху</a:t>
            </a:r>
            <a:r>
              <a:rPr lang="ru-RU" sz="1400" dirty="0"/>
              <a:t> не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й </a:t>
            </a:r>
            <a:r>
              <a:rPr lang="ru-RU" sz="1400" dirty="0" err="1"/>
              <a:t>передбачувана</a:t>
            </a:r>
            <a:r>
              <a:rPr lang="ru-RU" sz="1400" dirty="0"/>
              <a:t>. </a:t>
            </a:r>
            <a:r>
              <a:rPr lang="ru-RU" sz="1400" dirty="0" err="1"/>
              <a:t>Пробують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хто</a:t>
            </a:r>
            <a:r>
              <a:rPr lang="ru-RU" sz="1400" dirty="0"/>
              <a:t>, та </a:t>
            </a:r>
            <a:r>
              <a:rPr lang="ru-RU" sz="1400" dirty="0" err="1"/>
              <a:t>справжніми</a:t>
            </a:r>
            <a:r>
              <a:rPr lang="ru-RU" sz="1400" dirty="0"/>
              <a:t> </a:t>
            </a:r>
            <a:r>
              <a:rPr lang="ru-RU" sz="1400" dirty="0" err="1"/>
              <a:t>зірками</a:t>
            </a:r>
            <a:r>
              <a:rPr lang="ru-RU" sz="1400" dirty="0"/>
              <a:t> </a:t>
            </a:r>
            <a:r>
              <a:rPr lang="ru-RU" sz="1400" dirty="0" err="1"/>
              <a:t>стають</a:t>
            </a:r>
            <a:r>
              <a:rPr lang="ru-RU" sz="1400" dirty="0"/>
              <a:t> </a:t>
            </a:r>
            <a:r>
              <a:rPr lang="ru-RU" sz="1400" dirty="0" err="1"/>
              <a:t>одиниці</a:t>
            </a:r>
            <a:r>
              <a:rPr lang="ru-RU" sz="1400" dirty="0"/>
              <a:t>. Частенько </a:t>
            </a:r>
            <a:r>
              <a:rPr lang="ru-RU" sz="1400" dirty="0" err="1"/>
              <a:t>інфлюенсери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асистентів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користаються</a:t>
            </a:r>
            <a:r>
              <a:rPr lang="ru-RU" sz="1400" dirty="0"/>
              <a:t> </a:t>
            </a:r>
            <a:r>
              <a:rPr lang="ru-RU" sz="1400" dirty="0" err="1"/>
              <a:t>послугами</a:t>
            </a:r>
            <a:r>
              <a:rPr lang="ru-RU" sz="1400" dirty="0"/>
              <a:t> </a:t>
            </a:r>
            <a:r>
              <a:rPr lang="ru-RU" sz="1400" dirty="0" err="1"/>
              <a:t>професійних</a:t>
            </a:r>
            <a:r>
              <a:rPr lang="ru-RU" sz="1400" dirty="0"/>
              <a:t> </a:t>
            </a:r>
            <a:r>
              <a:rPr lang="ru-RU" sz="1400" dirty="0" err="1"/>
              <a:t>фотографів</a:t>
            </a:r>
            <a:r>
              <a:rPr lang="ru-RU" sz="1400" dirty="0"/>
              <a:t> та </a:t>
            </a:r>
            <a:r>
              <a:rPr lang="ru-RU" sz="1400" dirty="0" err="1"/>
              <a:t>дизайнерів</a:t>
            </a:r>
            <a:r>
              <a:rPr lang="ru-RU" sz="1400" dirty="0"/>
              <a:t>. </a:t>
            </a:r>
            <a:r>
              <a:rPr lang="ru-RU" sz="1400" dirty="0" err="1"/>
              <a:t>Тобто</a:t>
            </a:r>
            <a:r>
              <a:rPr lang="ru-RU" sz="1400" dirty="0"/>
              <a:t>, </a:t>
            </a:r>
            <a:r>
              <a:rPr lang="ru-RU" sz="1400" dirty="0" err="1"/>
              <a:t>самі</a:t>
            </a:r>
            <a:r>
              <a:rPr lang="ru-RU" sz="1400" dirty="0"/>
              <a:t> </a:t>
            </a:r>
            <a:r>
              <a:rPr lang="ru-RU" sz="1400" dirty="0" err="1"/>
              <a:t>стають</a:t>
            </a:r>
            <a:r>
              <a:rPr lang="ru-RU" sz="1400" dirty="0"/>
              <a:t> </a:t>
            </a:r>
            <a:r>
              <a:rPr lang="ru-RU" sz="1400" dirty="0" err="1"/>
              <a:t>роботодавцями</a:t>
            </a:r>
            <a:r>
              <a:rPr lang="ru-RU" sz="1400" dirty="0"/>
              <a:t>. А </a:t>
            </a:r>
            <a:r>
              <a:rPr lang="ru-RU" sz="1400" dirty="0" err="1"/>
              <a:t>дехто</a:t>
            </a:r>
            <a:r>
              <a:rPr lang="ru-RU" sz="1400" dirty="0"/>
              <a:t> з них на </a:t>
            </a:r>
            <a:r>
              <a:rPr lang="ru-RU" sz="1400" dirty="0" err="1"/>
              <a:t>хвилі</a:t>
            </a:r>
            <a:r>
              <a:rPr lang="ru-RU" sz="1400" dirty="0"/>
              <a:t> </a:t>
            </a:r>
            <a:r>
              <a:rPr lang="ru-RU" sz="1400" dirty="0" err="1"/>
              <a:t>популярності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й </a:t>
            </a:r>
            <a:r>
              <a:rPr lang="ru-RU" sz="1400" dirty="0" err="1"/>
              <a:t>відкриває</a:t>
            </a:r>
            <a:r>
              <a:rPr lang="ru-RU" sz="1400" dirty="0"/>
              <a:t> </a:t>
            </a:r>
            <a:r>
              <a:rPr lang="ru-RU" sz="1400" dirty="0" err="1"/>
              <a:t>власний</a:t>
            </a:r>
            <a:r>
              <a:rPr lang="ru-RU" sz="1400" dirty="0"/>
              <a:t> </a:t>
            </a:r>
            <a:r>
              <a:rPr lang="ru-RU" sz="1400" dirty="0" err="1"/>
              <a:t>бізнес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, з </a:t>
            </a:r>
            <a:r>
              <a:rPr lang="ru-RU" sz="1400" dirty="0" err="1"/>
              <a:t>виробництва</a:t>
            </a:r>
            <a:r>
              <a:rPr lang="ru-RU" sz="1400" dirty="0"/>
              <a:t> косметики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одежі</a:t>
            </a:r>
            <a:r>
              <a:rPr lang="ru-RU" sz="1400" dirty="0"/>
              <a:t>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8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6. </a:t>
            </a:r>
            <a:r>
              <a:rPr lang="ru-RU" sz="1400" b="1" dirty="0" err="1"/>
              <a:t>Помічник</a:t>
            </a:r>
            <a:r>
              <a:rPr lang="ru-RU" sz="1400" b="1" dirty="0"/>
              <a:t> </a:t>
            </a:r>
            <a:r>
              <a:rPr lang="ru-RU" sz="1400" b="1" dirty="0" err="1"/>
              <a:t>блогера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 err="1"/>
              <a:t>Інші</a:t>
            </a:r>
            <a:r>
              <a:rPr lang="ru-RU" sz="1400" i="1" dirty="0"/>
              <a:t> </a:t>
            </a:r>
            <a:r>
              <a:rPr lang="ru-RU" sz="1400" i="1" dirty="0" err="1"/>
              <a:t>назви</a:t>
            </a:r>
            <a:r>
              <a:rPr lang="ru-RU" sz="1400" i="1" dirty="0"/>
              <a:t>: </a:t>
            </a:r>
            <a:r>
              <a:rPr lang="ru-RU" sz="1400" i="1" dirty="0" err="1"/>
              <a:t>асистент</a:t>
            </a:r>
            <a:r>
              <a:rPr lang="ru-RU" sz="1400" i="1" dirty="0"/>
              <a:t> </a:t>
            </a:r>
            <a:r>
              <a:rPr lang="ru-RU" sz="1400" i="1" dirty="0" err="1"/>
              <a:t>блогера</a:t>
            </a:r>
            <a:r>
              <a:rPr lang="ru-RU" sz="1400" i="1" dirty="0"/>
              <a:t>, </a:t>
            </a:r>
            <a:r>
              <a:rPr lang="ru-RU" sz="1400" i="1" dirty="0" err="1"/>
              <a:t>асистент</a:t>
            </a:r>
            <a:r>
              <a:rPr lang="ru-RU" sz="1400" i="1" dirty="0"/>
              <a:t> </a:t>
            </a:r>
            <a:r>
              <a:rPr lang="ru-RU" sz="1400" i="1" dirty="0" err="1"/>
              <a:t>особистого</a:t>
            </a:r>
            <a:r>
              <a:rPr lang="ru-RU" sz="1400" i="1" dirty="0"/>
              <a:t> бренду</a:t>
            </a:r>
            <a:endParaRPr lang="ru-RU" sz="1400" dirty="0"/>
          </a:p>
          <a:p>
            <a:r>
              <a:rPr lang="ru-RU" sz="1400" dirty="0" err="1"/>
              <a:t>Це</a:t>
            </a:r>
            <a:r>
              <a:rPr lang="ru-RU" sz="1400" dirty="0"/>
              <a:t> права рука </a:t>
            </a:r>
            <a:r>
              <a:rPr lang="ru-RU" sz="1400" dirty="0" err="1"/>
              <a:t>блогера</a:t>
            </a:r>
            <a:r>
              <a:rPr lang="ru-RU" sz="1400" dirty="0"/>
              <a:t>/</a:t>
            </a:r>
            <a:r>
              <a:rPr lang="ru-RU" sz="1400" dirty="0" err="1"/>
              <a:t>інфлюенсера</a:t>
            </a:r>
            <a:r>
              <a:rPr lang="ru-RU" sz="1400" dirty="0"/>
              <a:t>,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помічник</a:t>
            </a:r>
            <a:r>
              <a:rPr lang="ru-RU" sz="1400" dirty="0"/>
              <a:t> у будь-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питаннях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фільтрація</a:t>
            </a:r>
            <a:r>
              <a:rPr lang="ru-RU" sz="1400" dirty="0"/>
              <a:t> </a:t>
            </a:r>
            <a:r>
              <a:rPr lang="ru-RU" sz="1400" dirty="0" err="1"/>
              <a:t>запитів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надходять</a:t>
            </a:r>
            <a:r>
              <a:rPr lang="ru-RU" sz="1400" dirty="0"/>
              <a:t> у </a:t>
            </a:r>
            <a:r>
              <a:rPr lang="ru-RU" sz="1400" dirty="0" err="1"/>
              <a:t>директ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допомога</a:t>
            </a:r>
            <a:r>
              <a:rPr lang="ru-RU" sz="1400" dirty="0"/>
              <a:t> з </a:t>
            </a:r>
            <a:r>
              <a:rPr lang="ru-RU" sz="1400" dirty="0" err="1"/>
              <a:t>комунікацією</a:t>
            </a:r>
            <a:r>
              <a:rPr lang="ru-RU" sz="1400" dirty="0"/>
              <a:t> з </a:t>
            </a:r>
            <a:r>
              <a:rPr lang="ru-RU" sz="1400" dirty="0" err="1"/>
              <a:t>підписниками</a:t>
            </a:r>
            <a:r>
              <a:rPr lang="ru-RU" sz="1400" dirty="0"/>
              <a:t> та </a:t>
            </a:r>
            <a:r>
              <a:rPr lang="ru-RU" sz="1400" dirty="0" err="1"/>
              <a:t>рекламодавцями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адміністративна</a:t>
            </a:r>
            <a:r>
              <a:rPr lang="ru-RU" sz="1400" dirty="0"/>
              <a:t> робота: </a:t>
            </a:r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зйомок</a:t>
            </a:r>
            <a:r>
              <a:rPr lang="ru-RU" sz="1400" dirty="0"/>
              <a:t> та </a:t>
            </a:r>
            <a:r>
              <a:rPr lang="ru-RU" sz="1400" dirty="0" err="1"/>
              <a:t>фотосесій</a:t>
            </a:r>
            <a:r>
              <a:rPr lang="ru-RU" sz="1400" dirty="0"/>
              <a:t>, </a:t>
            </a:r>
            <a:r>
              <a:rPr lang="ru-RU" sz="1400" dirty="0" err="1"/>
              <a:t>бронювання</a:t>
            </a:r>
            <a:r>
              <a:rPr lang="ru-RU" sz="1400" dirty="0"/>
              <a:t> </a:t>
            </a:r>
            <a:r>
              <a:rPr lang="ru-RU" sz="1400" dirty="0" err="1"/>
              <a:t>квитків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в </a:t>
            </a:r>
            <a:r>
              <a:rPr lang="ru-RU" sz="1400" dirty="0" err="1"/>
              <a:t>потрібний</a:t>
            </a:r>
            <a:r>
              <a:rPr lang="ru-RU" sz="1400" dirty="0"/>
              <a:t> момент </a:t>
            </a:r>
            <a:r>
              <a:rPr lang="ru-RU" sz="1400" dirty="0" err="1"/>
              <a:t>побути</a:t>
            </a:r>
            <a:r>
              <a:rPr lang="ru-RU" sz="1400" dirty="0"/>
              <a:t> і фотографом, і </a:t>
            </a:r>
            <a:r>
              <a:rPr lang="ru-RU" sz="1400" dirty="0" err="1"/>
              <a:t>бариста</a:t>
            </a:r>
            <a:r>
              <a:rPr lang="ru-RU" sz="1400" dirty="0"/>
              <a:t>, і </a:t>
            </a:r>
            <a:r>
              <a:rPr lang="ru-RU" sz="1400" dirty="0" err="1"/>
              <a:t>водієм</a:t>
            </a:r>
            <a:r>
              <a:rPr lang="ru-RU" sz="1400" dirty="0"/>
              <a:t>, і психологом.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</a:t>
            </a:r>
            <a:r>
              <a:rPr lang="ru-RU" sz="1400" dirty="0" err="1"/>
              <a:t>ділової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менеджменту;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користуватися</a:t>
            </a:r>
            <a:r>
              <a:rPr lang="ru-RU" sz="1400" dirty="0"/>
              <a:t> продуктами </a:t>
            </a:r>
            <a:r>
              <a:rPr lang="ru-RU" sz="1400" dirty="0" err="1"/>
              <a:t>гугл</a:t>
            </a:r>
            <a:r>
              <a:rPr lang="ru-RU" sz="1400" dirty="0"/>
              <a:t> (</a:t>
            </a:r>
            <a:r>
              <a:rPr lang="ru-RU" sz="1400" dirty="0" err="1"/>
              <a:t>гугл-таблиці</a:t>
            </a:r>
            <a:r>
              <a:rPr lang="ru-RU" sz="1400" dirty="0"/>
              <a:t>, </a:t>
            </a:r>
            <a:r>
              <a:rPr lang="ru-RU" sz="1400" dirty="0" err="1"/>
              <a:t>презентації</a:t>
            </a:r>
            <a:r>
              <a:rPr lang="ru-RU" sz="1400" dirty="0"/>
              <a:t>, </a:t>
            </a:r>
            <a:r>
              <a:rPr lang="ru-RU" sz="1400" dirty="0" err="1"/>
              <a:t>документи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відмінні</a:t>
            </a:r>
            <a:r>
              <a:rPr lang="ru-RU" sz="1400" dirty="0"/>
              <a:t> </a:t>
            </a:r>
            <a:r>
              <a:rPr lang="ru-RU" sz="1400" dirty="0" err="1"/>
              <a:t>навички</a:t>
            </a:r>
            <a:r>
              <a:rPr lang="ru-RU" sz="1400" dirty="0"/>
              <a:t> тайм-менеджменту.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доволі</a:t>
            </a:r>
            <a:r>
              <a:rPr lang="ru-RU" sz="1400" dirty="0"/>
              <a:t> </a:t>
            </a:r>
            <a:r>
              <a:rPr lang="ru-RU" sz="1400" dirty="0" err="1"/>
              <a:t>специфічна</a:t>
            </a:r>
            <a:r>
              <a:rPr lang="ru-RU" sz="1400" dirty="0"/>
              <a:t> робота, яка </a:t>
            </a:r>
            <a:r>
              <a:rPr lang="ru-RU" sz="1400" dirty="0" err="1"/>
              <a:t>найкраще</a:t>
            </a:r>
            <a:r>
              <a:rPr lang="ru-RU" sz="1400" dirty="0"/>
              <a:t> </a:t>
            </a:r>
            <a:r>
              <a:rPr lang="ru-RU" sz="1400" dirty="0" err="1"/>
              <a:t>підійде</a:t>
            </a:r>
            <a:r>
              <a:rPr lang="ru-RU" sz="1400" dirty="0"/>
              <a:t> для людей без </a:t>
            </a:r>
            <a:r>
              <a:rPr lang="ru-RU" sz="1400" dirty="0" err="1"/>
              <a:t>досвіду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та </a:t>
            </a:r>
            <a:r>
              <a:rPr lang="ru-RU" sz="1400" dirty="0" err="1"/>
              <a:t>кар’єрних</a:t>
            </a:r>
            <a:r>
              <a:rPr lang="ru-RU" sz="1400" dirty="0"/>
              <a:t> </a:t>
            </a:r>
            <a:r>
              <a:rPr lang="ru-RU" sz="1400" dirty="0" err="1"/>
              <a:t>амбіцій</a:t>
            </a:r>
            <a:r>
              <a:rPr lang="ru-RU" sz="1400" dirty="0"/>
              <a:t> (</a:t>
            </a:r>
            <a:r>
              <a:rPr lang="ru-RU" sz="1400" dirty="0" err="1"/>
              <a:t>принаймні</a:t>
            </a:r>
            <a:r>
              <a:rPr lang="ru-RU" sz="1400" dirty="0"/>
              <a:t> на поточному </a:t>
            </a:r>
            <a:r>
              <a:rPr lang="ru-RU" sz="1400" dirty="0" err="1"/>
              <a:t>етапі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). А </a:t>
            </a:r>
            <a:r>
              <a:rPr lang="ru-RU" sz="1400" dirty="0" err="1"/>
              <a:t>також</a:t>
            </a:r>
            <a:r>
              <a:rPr lang="ru-RU" sz="1400" dirty="0"/>
              <a:t> для тих,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досі</a:t>
            </a:r>
            <a:r>
              <a:rPr lang="ru-RU" sz="1400" dirty="0"/>
              <a:t> не </a:t>
            </a:r>
            <a:r>
              <a:rPr lang="ru-RU" sz="1400" dirty="0" err="1"/>
              <a:t>знає</a:t>
            </a:r>
            <a:r>
              <a:rPr lang="ru-RU" sz="1400" dirty="0"/>
              <a:t>, </a:t>
            </a:r>
            <a:r>
              <a:rPr lang="ru-RU" sz="1400" dirty="0" err="1"/>
              <a:t>креативник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не </a:t>
            </a:r>
            <a:r>
              <a:rPr lang="ru-RU" sz="1400" dirty="0" err="1"/>
              <a:t>дуже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доведеться</a:t>
            </a:r>
            <a:r>
              <a:rPr lang="ru-RU" sz="1400" dirty="0"/>
              <a:t> </a:t>
            </a:r>
            <a:r>
              <a:rPr lang="ru-RU" sz="1400" dirty="0" err="1"/>
              <a:t>виконувати</a:t>
            </a:r>
            <a:r>
              <a:rPr lang="ru-RU" sz="1400" dirty="0"/>
              <a:t> і </a:t>
            </a:r>
            <a:r>
              <a:rPr lang="ru-RU" sz="1400" dirty="0" err="1"/>
              <a:t>творчі</a:t>
            </a:r>
            <a:r>
              <a:rPr lang="ru-RU" sz="1400" dirty="0"/>
              <a:t> </a:t>
            </a:r>
            <a:r>
              <a:rPr lang="ru-RU" sz="1400" dirty="0" err="1"/>
              <a:t>задачі</a:t>
            </a:r>
            <a:r>
              <a:rPr lang="ru-RU" sz="1400" dirty="0"/>
              <a:t>, і </a:t>
            </a:r>
            <a:r>
              <a:rPr lang="ru-RU" sz="1400" dirty="0" err="1"/>
              <a:t>адміністративні</a:t>
            </a:r>
            <a:r>
              <a:rPr lang="ru-RU" sz="1400" dirty="0"/>
              <a:t>.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мінусів</a:t>
            </a:r>
            <a:r>
              <a:rPr lang="ru-RU" sz="1400" dirty="0"/>
              <a:t>: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постійно</a:t>
            </a:r>
            <a:r>
              <a:rPr lang="ru-RU" sz="1400" dirty="0"/>
              <a:t> бути на </a:t>
            </a:r>
            <a:r>
              <a:rPr lang="ru-RU" sz="1400" dirty="0" err="1"/>
              <a:t>зв’язку</a:t>
            </a:r>
            <a:r>
              <a:rPr lang="ru-RU" sz="1400" dirty="0"/>
              <a:t> — буквально 24/7,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допомога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знадобитися</a:t>
            </a:r>
            <a:r>
              <a:rPr lang="ru-RU" sz="1400" dirty="0"/>
              <a:t> в будь-</a:t>
            </a:r>
            <a:r>
              <a:rPr lang="ru-RU" sz="1400" dirty="0" err="1"/>
              <a:t>який</a:t>
            </a:r>
            <a:r>
              <a:rPr lang="ru-RU" sz="1400" dirty="0"/>
              <a:t> момент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57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7. Менеджер по </a:t>
            </a:r>
            <a:r>
              <a:rPr lang="ru-RU" sz="1400" b="1" dirty="0" err="1"/>
              <a:t>роботі</a:t>
            </a:r>
            <a:r>
              <a:rPr lang="ru-RU" sz="1400" b="1" dirty="0"/>
              <a:t> з </a:t>
            </a:r>
            <a:r>
              <a:rPr lang="ru-RU" sz="1400" b="1" dirty="0" err="1"/>
              <a:t>лідерами</a:t>
            </a:r>
            <a:r>
              <a:rPr lang="ru-RU" sz="1400" b="1" dirty="0"/>
              <a:t> думок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Профі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налагоджує</a:t>
            </a:r>
            <a:r>
              <a:rPr lang="ru-RU" sz="1400" dirty="0"/>
              <a:t> </a:t>
            </a:r>
            <a:r>
              <a:rPr lang="ru-RU" sz="1400" dirty="0" err="1"/>
              <a:t>зв’язки</a:t>
            </a:r>
            <a:r>
              <a:rPr lang="ru-RU" sz="1400" dirty="0"/>
              <a:t> з </a:t>
            </a:r>
            <a:r>
              <a:rPr lang="ru-RU" sz="1400" dirty="0" err="1"/>
              <a:t>блогерами</a:t>
            </a:r>
            <a:r>
              <a:rPr lang="ru-RU" sz="1400" dirty="0"/>
              <a:t> й </a:t>
            </a:r>
            <a:r>
              <a:rPr lang="ru-RU" sz="1400" dirty="0" err="1"/>
              <a:t>інфлюенсерами</a:t>
            </a:r>
            <a:r>
              <a:rPr lang="ru-RU" sz="1400" dirty="0"/>
              <a:t> та </a:t>
            </a:r>
            <a:r>
              <a:rPr lang="ru-RU" sz="1400" dirty="0" err="1"/>
              <a:t>знаходить</a:t>
            </a:r>
            <a:r>
              <a:rPr lang="ru-RU" sz="1400" dirty="0"/>
              <a:t> </a:t>
            </a:r>
            <a:r>
              <a:rPr lang="ru-RU" sz="1400" dirty="0" err="1"/>
              <a:t>можливості</a:t>
            </a:r>
            <a:r>
              <a:rPr lang="ru-RU" sz="1400" dirty="0"/>
              <a:t> для </a:t>
            </a:r>
            <a:r>
              <a:rPr lang="ru-RU" sz="1400" dirty="0" err="1"/>
              <a:t>взаємовигідних</a:t>
            </a:r>
            <a:r>
              <a:rPr lang="ru-RU" sz="1400" dirty="0"/>
              <a:t> партнерств.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завдання</a:t>
            </a:r>
            <a:r>
              <a:rPr lang="ru-RU" sz="1400" dirty="0"/>
              <a:t> — </a:t>
            </a:r>
            <a:r>
              <a:rPr lang="ru-RU" sz="1400" dirty="0" err="1"/>
              <a:t>прокачувати</a:t>
            </a:r>
            <a:r>
              <a:rPr lang="ru-RU" sz="1400" dirty="0"/>
              <a:t> </a:t>
            </a:r>
            <a:r>
              <a:rPr lang="ru-RU" sz="1400" dirty="0" err="1"/>
              <a:t>сторінки</a:t>
            </a:r>
            <a:r>
              <a:rPr lang="ru-RU" sz="1400" dirty="0"/>
              <a:t> бренду до </a:t>
            </a:r>
            <a:r>
              <a:rPr lang="ru-RU" sz="1400" dirty="0" err="1"/>
              <a:t>бажаної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 </a:t>
            </a:r>
            <a:r>
              <a:rPr lang="ru-RU" sz="1400" dirty="0" err="1"/>
              <a:t>підписників</a:t>
            </a:r>
            <a:r>
              <a:rPr lang="ru-RU" sz="1400" dirty="0"/>
              <a:t> та </a:t>
            </a:r>
            <a:r>
              <a:rPr lang="ru-RU" sz="1400" dirty="0" err="1"/>
              <a:t>формувати</a:t>
            </a:r>
            <a:r>
              <a:rPr lang="ru-RU" sz="1400" dirty="0"/>
              <a:t> </a:t>
            </a:r>
            <a:r>
              <a:rPr lang="ru-RU" sz="1400" dirty="0" err="1"/>
              <a:t>позитивний</a:t>
            </a:r>
            <a:r>
              <a:rPr lang="ru-RU" sz="1400" dirty="0"/>
              <a:t> </a:t>
            </a:r>
            <a:r>
              <a:rPr lang="ru-RU" sz="1400" dirty="0" err="1"/>
              <a:t>імідж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блогерів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цільової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 </a:t>
            </a:r>
            <a:r>
              <a:rPr lang="ru-RU" sz="1400" dirty="0" err="1"/>
              <a:t>сторінки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побудова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 з </a:t>
            </a:r>
            <a:r>
              <a:rPr lang="ru-RU" sz="1400" dirty="0" err="1"/>
              <a:t>лідерами</a:t>
            </a:r>
            <a:r>
              <a:rPr lang="ru-RU" sz="1400" dirty="0"/>
              <a:t> думок;</a:t>
            </a:r>
          </a:p>
          <a:p>
            <a:r>
              <a:rPr lang="ru-RU" sz="1400" dirty="0"/>
              <a:t>контроль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обов’язків</a:t>
            </a:r>
            <a:r>
              <a:rPr lang="ru-RU" sz="1400" dirty="0"/>
              <a:t> </a:t>
            </a:r>
            <a:r>
              <a:rPr lang="ru-RU" sz="1400" dirty="0" err="1"/>
              <a:t>блогерами</a:t>
            </a:r>
            <a:r>
              <a:rPr lang="ru-RU" sz="1400" dirty="0"/>
              <a:t>, з </a:t>
            </a:r>
            <a:r>
              <a:rPr lang="ru-RU" sz="1400" dirty="0" err="1"/>
              <a:t>якими</a:t>
            </a:r>
            <a:r>
              <a:rPr lang="ru-RU" sz="1400" dirty="0"/>
              <a:t> </a:t>
            </a:r>
            <a:r>
              <a:rPr lang="ru-RU" sz="1400" dirty="0" err="1"/>
              <a:t>вдалося</a:t>
            </a:r>
            <a:r>
              <a:rPr lang="ru-RU" sz="1400" dirty="0"/>
              <a:t> </a:t>
            </a:r>
            <a:r>
              <a:rPr lang="ru-RU" sz="1400" dirty="0" err="1"/>
              <a:t>домовитися</a:t>
            </a:r>
            <a:r>
              <a:rPr lang="ru-RU" sz="1400" dirty="0"/>
              <a:t> про </a:t>
            </a:r>
            <a:r>
              <a:rPr lang="ru-RU" sz="1400" dirty="0" err="1"/>
              <a:t>співпрацю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затвердження</a:t>
            </a:r>
            <a:r>
              <a:rPr lang="ru-RU" sz="1400" dirty="0"/>
              <a:t> </a:t>
            </a:r>
            <a:r>
              <a:rPr lang="ru-RU" sz="1400" dirty="0" err="1"/>
              <a:t>інтеграцій</a:t>
            </a:r>
            <a:r>
              <a:rPr lang="ru-RU" sz="1400" dirty="0"/>
              <a:t> з </a:t>
            </a:r>
            <a:r>
              <a:rPr lang="en-US" sz="1400" dirty="0"/>
              <a:t>SMM-</a:t>
            </a:r>
            <a:r>
              <a:rPr lang="ru-RU" sz="1400" dirty="0" err="1"/>
              <a:t>спеціалістом</a:t>
            </a:r>
            <a:r>
              <a:rPr lang="ru-RU" sz="1400" dirty="0"/>
              <a:t> (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іншою</a:t>
            </a:r>
            <a:r>
              <a:rPr lang="ru-RU" sz="1400" dirty="0"/>
              <a:t> </a:t>
            </a:r>
            <a:r>
              <a:rPr lang="ru-RU" sz="1400" dirty="0" err="1"/>
              <a:t>відповідальною</a:t>
            </a:r>
            <a:r>
              <a:rPr lang="ru-RU" sz="1400" dirty="0"/>
              <a:t> особою);</a:t>
            </a:r>
          </a:p>
          <a:p>
            <a:r>
              <a:rPr lang="ru-RU" sz="1400" dirty="0" err="1"/>
              <a:t>аналіз</a:t>
            </a:r>
            <a:r>
              <a:rPr lang="ru-RU" sz="1400" dirty="0"/>
              <a:t> </a:t>
            </a:r>
            <a:r>
              <a:rPr lang="ru-RU" sz="1400" dirty="0" err="1"/>
              <a:t>ефективності</a:t>
            </a:r>
            <a:r>
              <a:rPr lang="ru-RU" sz="1400" dirty="0"/>
              <a:t> </a:t>
            </a:r>
            <a:r>
              <a:rPr lang="ru-RU" sz="1400" dirty="0" err="1"/>
              <a:t>рекламних</a:t>
            </a:r>
            <a:r>
              <a:rPr lang="ru-RU" sz="1400" dirty="0"/>
              <a:t> </a:t>
            </a:r>
            <a:r>
              <a:rPr lang="ru-RU" sz="1400" dirty="0" err="1"/>
              <a:t>інтеграцій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алгоритмів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соцмереж</a:t>
            </a:r>
            <a:r>
              <a:rPr lang="ru-RU" sz="1400" dirty="0"/>
              <a:t> (</a:t>
            </a:r>
            <a:r>
              <a:rPr lang="ru-RU" sz="1400" dirty="0" err="1"/>
              <a:t>найчастіше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інстаграм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налагодити</a:t>
            </a:r>
            <a:r>
              <a:rPr lang="ru-RU" sz="1400" dirty="0"/>
              <a:t> контакт з будь-</a:t>
            </a:r>
            <a:r>
              <a:rPr lang="ru-RU" sz="1400" dirty="0" err="1"/>
              <a:t>якими</a:t>
            </a:r>
            <a:r>
              <a:rPr lang="ru-RU" sz="1400" dirty="0"/>
              <a:t> людьми та </a:t>
            </a:r>
            <a:r>
              <a:rPr lang="ru-RU" sz="1400" dirty="0" err="1"/>
              <a:t>переконати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у </a:t>
            </a:r>
            <a:r>
              <a:rPr lang="ru-RU" sz="1400" dirty="0" err="1"/>
              <a:t>цінності</a:t>
            </a:r>
            <a:r>
              <a:rPr lang="ru-RU" sz="1400" dirty="0"/>
              <a:t> </a:t>
            </a:r>
            <a:r>
              <a:rPr lang="ru-RU" sz="1400" dirty="0" err="1"/>
              <a:t>колаборації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розуміння</a:t>
            </a:r>
            <a:r>
              <a:rPr lang="ru-RU" sz="1400" dirty="0"/>
              <a:t> основ маркетингу, </a:t>
            </a:r>
            <a:r>
              <a:rPr lang="ru-RU" sz="1400" dirty="0" err="1"/>
              <a:t>піару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 </a:t>
            </a:r>
            <a:r>
              <a:rPr lang="ru-RU" sz="1400" dirty="0" err="1"/>
              <a:t>аналітикою</a:t>
            </a:r>
            <a:r>
              <a:rPr lang="ru-RU" sz="1400" dirty="0"/>
              <a:t> </a:t>
            </a:r>
            <a:r>
              <a:rPr lang="ru-RU" sz="1400" dirty="0" err="1"/>
              <a:t>соцмереж</a:t>
            </a:r>
            <a:r>
              <a:rPr lang="ru-RU" sz="1400" dirty="0"/>
              <a:t>, </a:t>
            </a:r>
            <a:r>
              <a:rPr lang="ru-RU" sz="1400" dirty="0" err="1"/>
              <a:t>гугл-таблицями</a:t>
            </a:r>
            <a:r>
              <a:rPr lang="ru-RU" sz="1400" dirty="0"/>
              <a:t> (для </a:t>
            </a:r>
            <a:r>
              <a:rPr lang="ru-RU" sz="1400" dirty="0" err="1"/>
              <a:t>підготовки</a:t>
            </a:r>
            <a:r>
              <a:rPr lang="ru-RU" sz="1400" dirty="0"/>
              <a:t> </a:t>
            </a:r>
            <a:r>
              <a:rPr lang="ru-RU" sz="1400" dirty="0" err="1"/>
              <a:t>звітів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навички</a:t>
            </a:r>
            <a:r>
              <a:rPr lang="ru-RU" sz="1400" dirty="0"/>
              <a:t> </a:t>
            </a:r>
            <a:r>
              <a:rPr lang="ru-RU" sz="1400" dirty="0" err="1"/>
              <a:t>проджект</a:t>
            </a:r>
            <a:r>
              <a:rPr lang="ru-RU" sz="1400" dirty="0"/>
              <a:t>-менеджменту.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спеціалісти</a:t>
            </a:r>
            <a:r>
              <a:rPr lang="ru-RU" sz="1400" dirty="0"/>
              <a:t> </a:t>
            </a:r>
            <a:r>
              <a:rPr lang="ru-RU" sz="1400" dirty="0" err="1"/>
              <a:t>затребувані</a:t>
            </a:r>
            <a:r>
              <a:rPr lang="ru-RU" sz="1400" dirty="0"/>
              <a:t> у </a:t>
            </a:r>
            <a:r>
              <a:rPr lang="ru-RU" sz="1400" dirty="0" err="1"/>
              <a:t>діджитал-агенціях</a:t>
            </a:r>
            <a:r>
              <a:rPr lang="ru-RU" sz="1400" dirty="0"/>
              <a:t>, </a:t>
            </a:r>
            <a:r>
              <a:rPr lang="ru-RU" sz="1400" dirty="0" err="1"/>
              <a:t>маркетингових</a:t>
            </a:r>
            <a:r>
              <a:rPr lang="ru-RU" sz="1400" dirty="0"/>
              <a:t>, </a:t>
            </a:r>
            <a:r>
              <a:rPr lang="ru-RU" sz="1400" dirty="0" err="1"/>
              <a:t>креативних</a:t>
            </a:r>
            <a:r>
              <a:rPr lang="ru-RU" sz="1400" dirty="0"/>
              <a:t>, </a:t>
            </a:r>
            <a:r>
              <a:rPr lang="ru-RU" sz="1400" dirty="0" err="1"/>
              <a:t>комунікаційних</a:t>
            </a:r>
            <a:r>
              <a:rPr lang="ru-RU" sz="1400" dirty="0"/>
              <a:t> агентствах. </a:t>
            </a:r>
            <a:r>
              <a:rPr lang="ru-RU" sz="1400" dirty="0" err="1"/>
              <a:t>Також</a:t>
            </a:r>
            <a:r>
              <a:rPr lang="ru-RU" sz="1400" dirty="0"/>
              <a:t> з ними на </a:t>
            </a:r>
            <a:r>
              <a:rPr lang="ru-RU" sz="1400" dirty="0" err="1"/>
              <a:t>постійній</a:t>
            </a:r>
            <a:r>
              <a:rPr lang="ru-RU" sz="1400" dirty="0"/>
              <a:t>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в рамках </a:t>
            </a:r>
            <a:r>
              <a:rPr lang="ru-RU" sz="1400" dirty="0" err="1"/>
              <a:t>проєкту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співпрацювати</a:t>
            </a:r>
            <a:r>
              <a:rPr lang="ru-RU" sz="1400" dirty="0"/>
              <a:t> </a:t>
            </a:r>
            <a:r>
              <a:rPr lang="ru-RU" sz="1400" dirty="0" err="1"/>
              <a:t>різні</a:t>
            </a:r>
            <a:r>
              <a:rPr lang="ru-RU" sz="1400" dirty="0"/>
              <a:t> бренди.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29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lnSpcReduction="10000"/>
          </a:bodyPr>
          <a:lstStyle/>
          <a:p>
            <a:r>
              <a:rPr lang="ru-RU" sz="1400" b="1" dirty="0"/>
              <a:t>8. Менеджер з </a:t>
            </a:r>
            <a:r>
              <a:rPr lang="ru-RU" sz="1400" b="1" dirty="0" err="1"/>
              <a:t>реклами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Спеціаліст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відповідає</a:t>
            </a:r>
            <a:r>
              <a:rPr lang="ru-RU" sz="1400" dirty="0"/>
              <a:t> за </a:t>
            </a:r>
            <a:r>
              <a:rPr lang="ru-RU" sz="1400" dirty="0" err="1"/>
              <a:t>просування</a:t>
            </a:r>
            <a:r>
              <a:rPr lang="ru-RU" sz="1400" dirty="0"/>
              <a:t> </a:t>
            </a:r>
            <a:r>
              <a:rPr lang="ru-RU" sz="1400" dirty="0" err="1"/>
              <a:t>акаунта</a:t>
            </a:r>
            <a:r>
              <a:rPr lang="ru-RU" sz="1400" dirty="0"/>
              <a:t>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різноманітних</a:t>
            </a:r>
            <a:r>
              <a:rPr lang="ru-RU" sz="1400" dirty="0"/>
              <a:t> </a:t>
            </a:r>
            <a:r>
              <a:rPr lang="ru-RU" sz="1400" dirty="0" err="1"/>
              <a:t>маркетингових</a:t>
            </a:r>
            <a:r>
              <a:rPr lang="ru-RU" sz="1400" dirty="0"/>
              <a:t> </a:t>
            </a:r>
            <a:r>
              <a:rPr lang="ru-RU" sz="1400" dirty="0" err="1"/>
              <a:t>інструментів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розробка</a:t>
            </a:r>
            <a:r>
              <a:rPr lang="ru-RU" sz="1400" dirty="0"/>
              <a:t> </a:t>
            </a:r>
            <a:r>
              <a:rPr lang="ru-RU" sz="1400" dirty="0" err="1"/>
              <a:t>маркетингових</a:t>
            </a:r>
            <a:r>
              <a:rPr lang="ru-RU" sz="1400" dirty="0"/>
              <a:t> та </a:t>
            </a:r>
            <a:r>
              <a:rPr lang="ru-RU" sz="1400" dirty="0" err="1"/>
              <a:t>рекламних</a:t>
            </a:r>
            <a:r>
              <a:rPr lang="ru-RU" sz="1400" dirty="0"/>
              <a:t> активностей, </a:t>
            </a:r>
            <a:r>
              <a:rPr lang="ru-RU" sz="1400" dirty="0" err="1"/>
              <a:t>акцій</a:t>
            </a:r>
            <a:r>
              <a:rPr lang="ru-RU" sz="1400" dirty="0"/>
              <a:t>, </a:t>
            </a:r>
            <a:r>
              <a:rPr lang="ru-RU" sz="1400" dirty="0" err="1"/>
              <a:t>конкурсів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віжуалу</a:t>
            </a:r>
            <a:r>
              <a:rPr lang="ru-RU" sz="1400" dirty="0"/>
              <a:t> разом з дизайнером;</a:t>
            </a:r>
          </a:p>
          <a:p>
            <a:r>
              <a:rPr lang="ru-RU" sz="1400" dirty="0" err="1"/>
              <a:t>підбір</a:t>
            </a:r>
            <a:r>
              <a:rPr lang="ru-RU" sz="1400" dirty="0"/>
              <a:t> </a:t>
            </a:r>
            <a:r>
              <a:rPr lang="ru-RU" sz="1400" dirty="0" err="1"/>
              <a:t>рекламних</a:t>
            </a:r>
            <a:r>
              <a:rPr lang="ru-RU" sz="1400" dirty="0"/>
              <a:t> </a:t>
            </a:r>
            <a:r>
              <a:rPr lang="ru-RU" sz="1400" dirty="0" err="1"/>
              <a:t>майданчиків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цілей</a:t>
            </a:r>
            <a:r>
              <a:rPr lang="ru-RU" sz="1400" dirty="0"/>
              <a:t> та </a:t>
            </a:r>
            <a:r>
              <a:rPr lang="ru-RU" sz="1400" dirty="0" err="1"/>
              <a:t>особливостей</a:t>
            </a:r>
            <a:r>
              <a:rPr lang="ru-RU" sz="1400" dirty="0"/>
              <a:t> </a:t>
            </a:r>
            <a:r>
              <a:rPr lang="ru-RU" sz="1400" dirty="0" err="1"/>
              <a:t>акаунта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реалізація</a:t>
            </a:r>
            <a:r>
              <a:rPr lang="ru-RU" sz="1400" dirty="0"/>
              <a:t> </a:t>
            </a:r>
            <a:r>
              <a:rPr lang="ru-RU" sz="1400" dirty="0" err="1"/>
              <a:t>рекламних</a:t>
            </a:r>
            <a:r>
              <a:rPr lang="ru-RU" sz="1400" dirty="0"/>
              <a:t> активностей, контроль </a:t>
            </a:r>
            <a:r>
              <a:rPr lang="ru-RU" sz="1400" dirty="0" err="1"/>
              <a:t>домовленостей</a:t>
            </a:r>
            <a:r>
              <a:rPr lang="ru-RU" sz="1400" dirty="0"/>
              <a:t> з партнерами;</a:t>
            </a:r>
          </a:p>
          <a:p>
            <a:r>
              <a:rPr lang="ru-RU" sz="1400" dirty="0" err="1"/>
              <a:t>збір</a:t>
            </a:r>
            <a:r>
              <a:rPr lang="ru-RU" sz="1400" dirty="0"/>
              <a:t> статистики у </a:t>
            </a:r>
            <a:r>
              <a:rPr lang="ru-RU" sz="1400" dirty="0" err="1"/>
              <a:t>партнерів</a:t>
            </a:r>
            <a:r>
              <a:rPr lang="ru-RU" sz="1400" dirty="0"/>
              <a:t> та </a:t>
            </a:r>
            <a:r>
              <a:rPr lang="ru-RU" sz="1400" dirty="0" err="1"/>
              <a:t>аналіз</a:t>
            </a:r>
            <a:r>
              <a:rPr lang="ru-RU" sz="1400" dirty="0"/>
              <a:t> </a:t>
            </a:r>
            <a:r>
              <a:rPr lang="ru-RU" sz="1400" dirty="0" err="1"/>
              <a:t>ефективності</a:t>
            </a:r>
            <a:r>
              <a:rPr lang="ru-RU" sz="1400" dirty="0"/>
              <a:t> </a:t>
            </a:r>
            <a:r>
              <a:rPr lang="ru-RU" sz="1400" dirty="0" err="1"/>
              <a:t>рекламних</a:t>
            </a:r>
            <a:r>
              <a:rPr lang="ru-RU" sz="1400" dirty="0"/>
              <a:t> </a:t>
            </a:r>
            <a:r>
              <a:rPr lang="ru-RU" sz="1400" dirty="0" err="1"/>
              <a:t>кампаній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підготовка</a:t>
            </a:r>
            <a:r>
              <a:rPr lang="ru-RU" sz="1400" dirty="0"/>
              <a:t> </a:t>
            </a:r>
            <a:r>
              <a:rPr lang="ru-RU" sz="1400" dirty="0" err="1"/>
              <a:t>місячних</a:t>
            </a:r>
            <a:r>
              <a:rPr lang="ru-RU" sz="1400" dirty="0"/>
              <a:t> </a:t>
            </a:r>
            <a:r>
              <a:rPr lang="ru-RU" sz="1400" dirty="0" err="1"/>
              <a:t>звітів</a:t>
            </a:r>
            <a:r>
              <a:rPr lang="ru-RU" sz="1400" dirty="0"/>
              <a:t> й </a:t>
            </a:r>
            <a:r>
              <a:rPr lang="ru-RU" sz="1400" dirty="0" err="1"/>
              <a:t>презентація</a:t>
            </a:r>
            <a:r>
              <a:rPr lang="ru-RU" sz="1400" dirty="0"/>
              <a:t> </a:t>
            </a:r>
            <a:r>
              <a:rPr lang="ru-RU" sz="1400" dirty="0" err="1"/>
              <a:t>результатів</a:t>
            </a:r>
            <a:r>
              <a:rPr lang="ru-RU" sz="1400" dirty="0"/>
              <a:t> </a:t>
            </a:r>
            <a:r>
              <a:rPr lang="ru-RU" sz="1400" dirty="0" err="1"/>
              <a:t>кампаній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маркетингу та </a:t>
            </a:r>
            <a:r>
              <a:rPr lang="ru-RU" sz="1400" dirty="0" err="1"/>
              <a:t>реклами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розуміння</a:t>
            </a:r>
            <a:r>
              <a:rPr lang="ru-RU" sz="1400" dirty="0"/>
              <a:t> </a:t>
            </a:r>
            <a:r>
              <a:rPr lang="ru-RU" sz="1400" dirty="0" err="1"/>
              <a:t>алгоритмів</a:t>
            </a:r>
            <a:r>
              <a:rPr lang="ru-RU" sz="1400" dirty="0"/>
              <a:t> </a:t>
            </a:r>
            <a:r>
              <a:rPr lang="ru-RU" sz="1400" dirty="0" err="1"/>
              <a:t>соцмереж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розвинені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менеджера та </a:t>
            </a:r>
            <a:r>
              <a:rPr lang="ru-RU" sz="1400" dirty="0" err="1"/>
              <a:t>комунікатора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 </a:t>
            </a:r>
            <a:r>
              <a:rPr lang="ru-RU" sz="1400" dirty="0" err="1"/>
              <a:t>аналітикою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уважність</a:t>
            </a:r>
            <a:r>
              <a:rPr lang="ru-RU" sz="1400" dirty="0"/>
              <a:t> та </a:t>
            </a:r>
            <a:r>
              <a:rPr lang="ru-RU" sz="1400" dirty="0" err="1"/>
              <a:t>відповідальність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 smtClean="0"/>
              <a:t>Ця</a:t>
            </a:r>
            <a:r>
              <a:rPr lang="ru-RU" sz="1400" dirty="0" smtClean="0"/>
              <a:t> </a:t>
            </a:r>
            <a:r>
              <a:rPr lang="ru-RU" sz="1400" dirty="0"/>
              <a:t>робота не </a:t>
            </a:r>
            <a:r>
              <a:rPr lang="ru-RU" sz="1400" dirty="0" err="1"/>
              <a:t>надто</a:t>
            </a:r>
            <a:r>
              <a:rPr lang="ru-RU" sz="1400" dirty="0"/>
              <a:t> </a:t>
            </a:r>
            <a:r>
              <a:rPr lang="ru-RU" sz="1400" dirty="0" err="1"/>
              <a:t>відрізняється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давно </a:t>
            </a:r>
            <a:r>
              <a:rPr lang="ru-RU" sz="1400" dirty="0" err="1"/>
              <a:t>існуючої</a:t>
            </a:r>
            <a:r>
              <a:rPr lang="ru-RU" sz="1400" dirty="0"/>
              <a:t> </a:t>
            </a:r>
            <a:r>
              <a:rPr lang="ru-RU" sz="1400" dirty="0" err="1"/>
              <a:t>професії</a:t>
            </a:r>
            <a:r>
              <a:rPr lang="ru-RU" sz="1400" dirty="0"/>
              <a:t> менеджера з </a:t>
            </a:r>
            <a:r>
              <a:rPr lang="ru-RU" sz="1400" dirty="0" err="1"/>
              <a:t>реклами</a:t>
            </a:r>
            <a:r>
              <a:rPr lang="ru-RU" sz="1400" dirty="0"/>
              <a:t>,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діяльність</a:t>
            </a:r>
            <a:r>
              <a:rPr lang="ru-RU" sz="1400" dirty="0"/>
              <a:t> </a:t>
            </a:r>
            <a:r>
              <a:rPr lang="ru-RU" sz="1400" dirty="0" err="1"/>
              <a:t>зфокусована</a:t>
            </a:r>
            <a:r>
              <a:rPr lang="ru-RU" sz="1400" dirty="0"/>
              <a:t> на </a:t>
            </a:r>
            <a:r>
              <a:rPr lang="ru-RU" sz="1400" dirty="0" err="1"/>
              <a:t>соцмережах</a:t>
            </a:r>
            <a:r>
              <a:rPr lang="ru-RU" sz="1400" dirty="0"/>
              <a:t>. </a:t>
            </a:r>
            <a:r>
              <a:rPr lang="ru-RU" sz="1400" dirty="0" err="1"/>
              <a:t>Така</a:t>
            </a:r>
            <a:r>
              <a:rPr lang="ru-RU" sz="1400" dirty="0"/>
              <a:t> робота </a:t>
            </a:r>
            <a:r>
              <a:rPr lang="ru-RU" sz="1400" dirty="0" err="1"/>
              <a:t>може</a:t>
            </a:r>
            <a:r>
              <a:rPr lang="ru-RU" sz="1400" dirty="0"/>
              <a:t> бути і </a:t>
            </a:r>
            <a:r>
              <a:rPr lang="ru-RU" sz="1400" dirty="0" err="1"/>
              <a:t>постійною</a:t>
            </a:r>
            <a:r>
              <a:rPr lang="ru-RU" sz="1400" dirty="0"/>
              <a:t>, і </a:t>
            </a:r>
            <a:r>
              <a:rPr lang="ru-RU" sz="1400" dirty="0" err="1"/>
              <a:t>проєктною</a:t>
            </a:r>
            <a:r>
              <a:rPr lang="ru-RU" sz="1400" dirty="0"/>
              <a:t>.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поєднувати</a:t>
            </a:r>
            <a:r>
              <a:rPr lang="ru-RU" sz="1400" dirty="0"/>
              <a:t> з </a:t>
            </a:r>
            <a:r>
              <a:rPr lang="ru-RU" sz="1400" dirty="0" err="1"/>
              <a:t>іншим</a:t>
            </a:r>
            <a:r>
              <a:rPr lang="ru-RU" sz="1400" dirty="0"/>
              <a:t> </a:t>
            </a:r>
            <a:r>
              <a:rPr lang="ru-RU" sz="1400" dirty="0" err="1"/>
              <a:t>функціоналом</a:t>
            </a:r>
            <a:r>
              <a:rPr lang="ru-RU" sz="1400" dirty="0"/>
              <a:t> у </a:t>
            </a:r>
            <a:r>
              <a:rPr lang="ru-RU" sz="1400" dirty="0" err="1"/>
              <a:t>соцмережах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, бути і </a:t>
            </a:r>
            <a:r>
              <a:rPr lang="ru-RU" sz="1400" dirty="0" err="1"/>
              <a:t>адміністратором</a:t>
            </a:r>
            <a:r>
              <a:rPr lang="ru-RU" sz="1400" dirty="0"/>
              <a:t> </a:t>
            </a:r>
            <a:r>
              <a:rPr lang="ru-RU" sz="1400" dirty="0" err="1"/>
              <a:t>сторінки</a:t>
            </a:r>
            <a:r>
              <a:rPr lang="ru-RU" sz="1400" dirty="0"/>
              <a:t>, і </a:t>
            </a:r>
            <a:r>
              <a:rPr lang="ru-RU" sz="1400" dirty="0" err="1"/>
              <a:t>займатися</a:t>
            </a:r>
            <a:r>
              <a:rPr lang="ru-RU" sz="1400" dirty="0"/>
              <a:t> </a:t>
            </a:r>
            <a:r>
              <a:rPr lang="ru-RU" sz="1400" dirty="0" err="1"/>
              <a:t>промоактивностями</a:t>
            </a:r>
            <a:r>
              <a:rPr lang="ru-RU" sz="1400" dirty="0"/>
              <a:t>. </a:t>
            </a:r>
            <a:r>
              <a:rPr lang="ru-RU" sz="1400" dirty="0" err="1"/>
              <a:t>Звісно</a:t>
            </a:r>
            <a:r>
              <a:rPr lang="ru-RU" sz="1400" dirty="0"/>
              <a:t>, </a:t>
            </a:r>
            <a:r>
              <a:rPr lang="ru-RU" sz="1400" dirty="0" err="1"/>
              <a:t>чим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обов’язків</a:t>
            </a:r>
            <a:r>
              <a:rPr lang="ru-RU" sz="1400" dirty="0"/>
              <a:t> —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більша</a:t>
            </a:r>
            <a:r>
              <a:rPr lang="ru-RU" sz="1400" dirty="0"/>
              <a:t> оплата.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46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9. </a:t>
            </a:r>
            <a:r>
              <a:rPr lang="ru-RU" sz="1400" b="1" dirty="0" err="1"/>
              <a:t>Сторізмейкер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Спеціаліст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вміє</a:t>
            </a:r>
            <a:r>
              <a:rPr lang="ru-RU" sz="1400" dirty="0"/>
              <a:t> </a:t>
            </a:r>
            <a:r>
              <a:rPr lang="ru-RU" sz="1400" dirty="0" err="1"/>
              <a:t>перетворити</a:t>
            </a:r>
            <a:r>
              <a:rPr lang="ru-RU" sz="1400" dirty="0"/>
              <a:t> </a:t>
            </a:r>
            <a:r>
              <a:rPr lang="ru-RU" sz="1400" dirty="0" err="1"/>
              <a:t>нудні</a:t>
            </a:r>
            <a:r>
              <a:rPr lang="ru-RU" sz="1400" dirty="0"/>
              <a:t> </a:t>
            </a:r>
            <a:r>
              <a:rPr lang="ru-RU" sz="1400" dirty="0" err="1"/>
              <a:t>сторіз</a:t>
            </a:r>
            <a:r>
              <a:rPr lang="ru-RU" sz="1400" dirty="0"/>
              <a:t> на </a:t>
            </a:r>
            <a:r>
              <a:rPr lang="ru-RU" sz="1400" dirty="0" err="1"/>
              <a:t>креативні</a:t>
            </a:r>
            <a:r>
              <a:rPr lang="ru-RU" sz="1400" dirty="0"/>
              <a:t> й </a:t>
            </a:r>
            <a:r>
              <a:rPr lang="ru-RU" sz="1400" dirty="0" err="1"/>
              <a:t>такі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генеруватимуть</a:t>
            </a:r>
            <a:r>
              <a:rPr lang="ru-RU" sz="1400" dirty="0"/>
              <a:t> </a:t>
            </a:r>
            <a:r>
              <a:rPr lang="ru-RU" sz="1400" dirty="0" err="1"/>
              <a:t>клієнтів</a:t>
            </a:r>
            <a:r>
              <a:rPr lang="ru-RU" sz="1400" dirty="0"/>
              <a:t>. </a:t>
            </a:r>
            <a:r>
              <a:rPr lang="ru-RU" sz="1400" dirty="0" err="1"/>
              <a:t>Ця</a:t>
            </a:r>
            <a:r>
              <a:rPr lang="ru-RU" sz="1400" dirty="0"/>
              <a:t> </a:t>
            </a:r>
            <a:r>
              <a:rPr lang="ru-RU" sz="1400" dirty="0" err="1"/>
              <a:t>професія</a:t>
            </a:r>
            <a:r>
              <a:rPr lang="ru-RU" sz="1400" dirty="0"/>
              <a:t> </a:t>
            </a:r>
            <a:r>
              <a:rPr lang="ru-RU" sz="1400" dirty="0" err="1"/>
              <a:t>поєднує</a:t>
            </a:r>
            <a:r>
              <a:rPr lang="ru-RU" sz="1400" dirty="0"/>
              <a:t> в </a:t>
            </a:r>
            <a:r>
              <a:rPr lang="ru-RU" sz="1400" dirty="0" err="1"/>
              <a:t>собі</a:t>
            </a:r>
            <a:r>
              <a:rPr lang="ru-RU" sz="1400" dirty="0"/>
              <a:t> </a:t>
            </a:r>
            <a:r>
              <a:rPr lang="ru-RU" sz="1400" dirty="0" err="1"/>
              <a:t>компетенції</a:t>
            </a:r>
            <a:r>
              <a:rPr lang="ru-RU" sz="1400" dirty="0"/>
              <a:t> монтажера, </a:t>
            </a:r>
            <a:r>
              <a:rPr lang="ru-RU" sz="1400" dirty="0" err="1"/>
              <a:t>графічного</a:t>
            </a:r>
            <a:r>
              <a:rPr lang="ru-RU" sz="1400" dirty="0"/>
              <a:t> та </a:t>
            </a:r>
            <a:r>
              <a:rPr lang="ru-RU" sz="1400" dirty="0" err="1"/>
              <a:t>моушн</a:t>
            </a:r>
            <a:r>
              <a:rPr lang="ru-RU" sz="1400" dirty="0"/>
              <a:t>-дизайнера, креативного менеджера. </a:t>
            </a:r>
            <a:r>
              <a:rPr lang="ru-RU" sz="1400" dirty="0" err="1"/>
              <a:t>Головний</a:t>
            </a:r>
            <a:r>
              <a:rPr lang="ru-RU" sz="1400" dirty="0"/>
              <a:t> </a:t>
            </a:r>
            <a:r>
              <a:rPr lang="en-US" sz="1400" dirty="0"/>
              <a:t>KPI — </a:t>
            </a:r>
            <a:r>
              <a:rPr lang="ru-RU" sz="1400" dirty="0" err="1"/>
              <a:t>зростання</a:t>
            </a:r>
            <a:r>
              <a:rPr lang="ru-RU" sz="1400" dirty="0"/>
              <a:t> </a:t>
            </a:r>
            <a:r>
              <a:rPr lang="ru-RU" sz="1400" dirty="0" err="1"/>
              <a:t>показників</a:t>
            </a:r>
            <a:r>
              <a:rPr lang="ru-RU" sz="1400" dirty="0"/>
              <a:t> </a:t>
            </a:r>
            <a:r>
              <a:rPr lang="ru-RU" sz="1400" dirty="0" err="1"/>
              <a:t>залученості</a:t>
            </a:r>
            <a:r>
              <a:rPr lang="ru-RU" sz="1400" dirty="0"/>
              <a:t> та </a:t>
            </a:r>
            <a:r>
              <a:rPr lang="ru-RU" sz="1400" dirty="0" err="1"/>
              <a:t>лояльності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формування</a:t>
            </a:r>
            <a:r>
              <a:rPr lang="ru-RU" sz="1400" dirty="0"/>
              <a:t> контент-плану для </a:t>
            </a:r>
            <a:r>
              <a:rPr lang="ru-RU" sz="1400" dirty="0" err="1"/>
              <a:t>сторіз</a:t>
            </a:r>
            <a:r>
              <a:rPr lang="ru-RU" sz="1400" dirty="0"/>
              <a:t> (</a:t>
            </a:r>
            <a:r>
              <a:rPr lang="ru-RU" sz="1400" dirty="0" err="1"/>
              <a:t>опціонально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цим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займатися</a:t>
            </a:r>
            <a:r>
              <a:rPr lang="ru-RU" sz="1400" dirty="0"/>
              <a:t> </a:t>
            </a:r>
            <a:r>
              <a:rPr lang="ru-RU" sz="1400" dirty="0" err="1"/>
              <a:t>інший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опрацювання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типів</a:t>
            </a:r>
            <a:r>
              <a:rPr lang="ru-RU" sz="1400" dirty="0"/>
              <a:t> контенту й </a:t>
            </a:r>
            <a:r>
              <a:rPr lang="ru-RU" sz="1400" dirty="0" err="1"/>
              <a:t>перетворення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на </a:t>
            </a:r>
            <a:r>
              <a:rPr lang="ru-RU" sz="1400" dirty="0" err="1"/>
              <a:t>красиві</a:t>
            </a:r>
            <a:r>
              <a:rPr lang="ru-RU" sz="1400" dirty="0"/>
              <a:t> </a:t>
            </a:r>
            <a:r>
              <a:rPr lang="ru-RU" sz="1400" dirty="0" err="1"/>
              <a:t>сторіз</a:t>
            </a:r>
            <a:r>
              <a:rPr lang="ru-RU" sz="1400" dirty="0"/>
              <a:t> (для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монтувати</a:t>
            </a:r>
            <a:r>
              <a:rPr lang="ru-RU" sz="1400" dirty="0"/>
              <a:t> </a:t>
            </a:r>
            <a:r>
              <a:rPr lang="ru-RU" sz="1400" dirty="0" err="1"/>
              <a:t>відео</a:t>
            </a:r>
            <a:r>
              <a:rPr lang="ru-RU" sz="1400" dirty="0"/>
              <a:t>, </a:t>
            </a:r>
            <a:r>
              <a:rPr lang="ru-RU" sz="1400" dirty="0" err="1"/>
              <a:t>обробляти</a:t>
            </a:r>
            <a:r>
              <a:rPr lang="ru-RU" sz="1400" dirty="0"/>
              <a:t> фото, </a:t>
            </a:r>
            <a:r>
              <a:rPr lang="ru-RU" sz="1400" dirty="0" err="1"/>
              <a:t>створювати</a:t>
            </a:r>
            <a:r>
              <a:rPr lang="ru-RU" sz="1400" dirty="0"/>
              <a:t> </a:t>
            </a:r>
            <a:r>
              <a:rPr lang="ru-RU" sz="1400" dirty="0" err="1"/>
              <a:t>дизайнерські</a:t>
            </a:r>
            <a:r>
              <a:rPr lang="ru-RU" sz="1400" dirty="0"/>
              <a:t> картинки, </a:t>
            </a:r>
            <a:r>
              <a:rPr lang="ru-RU" sz="1400" dirty="0" err="1"/>
              <a:t>накладати</a:t>
            </a:r>
            <a:r>
              <a:rPr lang="ru-RU" sz="1400" dirty="0"/>
              <a:t> звук).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у </a:t>
            </a:r>
            <a:r>
              <a:rPr lang="ru-RU" sz="1400" dirty="0" err="1"/>
              <a:t>додатках</a:t>
            </a:r>
            <a:r>
              <a:rPr lang="ru-RU" sz="1400" dirty="0"/>
              <a:t> для монтажу </a:t>
            </a:r>
            <a:r>
              <a:rPr lang="ru-RU" sz="1400" dirty="0" err="1"/>
              <a:t>відео</a:t>
            </a:r>
            <a:r>
              <a:rPr lang="ru-RU" sz="1400" dirty="0"/>
              <a:t>, </a:t>
            </a:r>
            <a:r>
              <a:rPr lang="ru-RU" sz="1400" dirty="0" err="1"/>
              <a:t>графічних</a:t>
            </a:r>
            <a:r>
              <a:rPr lang="ru-RU" sz="1400" dirty="0"/>
              <a:t> редакторах (</a:t>
            </a:r>
            <a:r>
              <a:rPr lang="en-US" sz="1400" dirty="0" err="1"/>
              <a:t>Figma</a:t>
            </a:r>
            <a:r>
              <a:rPr lang="en-US" sz="1400" dirty="0"/>
              <a:t>, </a:t>
            </a:r>
            <a:r>
              <a:rPr lang="ru-RU" sz="1400" dirty="0" err="1"/>
              <a:t>фотошоп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</a:t>
            </a:r>
            <a:r>
              <a:rPr lang="ru-RU" sz="1400" dirty="0" err="1"/>
              <a:t>режисури</a:t>
            </a:r>
            <a:r>
              <a:rPr lang="ru-RU" sz="1400" dirty="0"/>
              <a:t>, </a:t>
            </a:r>
            <a:r>
              <a:rPr lang="ru-RU" sz="1400" dirty="0" err="1"/>
              <a:t>драматургії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здатність</a:t>
            </a:r>
            <a:r>
              <a:rPr lang="ru-RU" sz="1400" dirty="0"/>
              <a:t> </a:t>
            </a:r>
            <a:r>
              <a:rPr lang="ru-RU" sz="1400" dirty="0" err="1"/>
              <a:t>креативити</a:t>
            </a:r>
            <a:r>
              <a:rPr lang="ru-RU" sz="1400" dirty="0"/>
              <a:t> та </a:t>
            </a:r>
            <a:r>
              <a:rPr lang="ru-RU" sz="1400" dirty="0" err="1"/>
              <a:t>знаходити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ідеї</a:t>
            </a:r>
            <a:r>
              <a:rPr lang="ru-RU" sz="1400" dirty="0"/>
              <a:t> для </a:t>
            </a:r>
            <a:r>
              <a:rPr lang="ru-RU" sz="1400" dirty="0" err="1"/>
              <a:t>сторіз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професія</a:t>
            </a:r>
            <a:r>
              <a:rPr lang="ru-RU" sz="1400" dirty="0"/>
              <a:t>, попит на яку зараз </a:t>
            </a:r>
            <a:r>
              <a:rPr lang="ru-RU" sz="1400" dirty="0" err="1"/>
              <a:t>стрімко</a:t>
            </a:r>
            <a:r>
              <a:rPr lang="ru-RU" sz="1400" dirty="0"/>
              <a:t> </a:t>
            </a:r>
            <a:r>
              <a:rPr lang="ru-RU" sz="1400" dirty="0" err="1"/>
              <a:t>зростає</a:t>
            </a:r>
            <a:r>
              <a:rPr lang="ru-RU" sz="1400" dirty="0"/>
              <a:t>. </a:t>
            </a:r>
            <a:r>
              <a:rPr lang="ru-RU" sz="1400" dirty="0" err="1"/>
              <a:t>Сторізмейкер</a:t>
            </a:r>
            <a:r>
              <a:rPr lang="ru-RU" sz="1400" dirty="0"/>
              <a:t> </a:t>
            </a:r>
            <a:r>
              <a:rPr lang="ru-RU" sz="1400" dirty="0" err="1"/>
              <a:t>потрібен</a:t>
            </a:r>
            <a:r>
              <a:rPr lang="ru-RU" sz="1400" dirty="0"/>
              <a:t> і брендам, і </a:t>
            </a:r>
            <a:r>
              <a:rPr lang="ru-RU" sz="1400" dirty="0" err="1"/>
              <a:t>блогерам</a:t>
            </a:r>
            <a:r>
              <a:rPr lang="ru-RU" sz="1400" dirty="0"/>
              <a:t>, і для невеликих онлайн-</a:t>
            </a:r>
            <a:r>
              <a:rPr lang="ru-RU" sz="1400" dirty="0" err="1"/>
              <a:t>проєктів</a:t>
            </a:r>
            <a:r>
              <a:rPr lang="ru-RU" sz="1400" dirty="0"/>
              <a:t>. Часто </a:t>
            </a:r>
            <a:r>
              <a:rPr lang="ru-RU" sz="1400" dirty="0" err="1"/>
              <a:t>шукають</a:t>
            </a:r>
            <a:r>
              <a:rPr lang="ru-RU" sz="1400" dirty="0"/>
              <a:t> на </a:t>
            </a:r>
            <a:r>
              <a:rPr lang="en-US" sz="1400" dirty="0"/>
              <a:t>full time, </a:t>
            </a:r>
            <a:r>
              <a:rPr lang="ru-RU" sz="1400" dirty="0"/>
              <a:t>але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співпрацювати</a:t>
            </a:r>
            <a:r>
              <a:rPr lang="ru-RU" sz="1400" dirty="0"/>
              <a:t> з </a:t>
            </a:r>
            <a:r>
              <a:rPr lang="ru-RU" sz="1400" dirty="0" err="1"/>
              <a:t>кількома</a:t>
            </a:r>
            <a:r>
              <a:rPr lang="ru-RU" sz="1400" dirty="0"/>
              <a:t> </a:t>
            </a:r>
            <a:r>
              <a:rPr lang="ru-RU" sz="1400" dirty="0" err="1"/>
              <a:t>компаніями</a:t>
            </a:r>
            <a:r>
              <a:rPr lang="ru-RU" sz="1400" dirty="0"/>
              <a:t> у </a:t>
            </a:r>
            <a:r>
              <a:rPr lang="ru-RU" sz="1400" dirty="0" err="1"/>
              <a:t>форматі</a:t>
            </a:r>
            <a:r>
              <a:rPr lang="ru-RU" sz="1400" dirty="0"/>
              <a:t> </a:t>
            </a:r>
            <a:r>
              <a:rPr lang="en-US" sz="1400" dirty="0"/>
              <a:t>part time.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05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10. </a:t>
            </a:r>
            <a:r>
              <a:rPr lang="ru-RU" sz="1400" b="1" dirty="0" err="1"/>
              <a:t>Розробник</a:t>
            </a:r>
            <a:r>
              <a:rPr lang="ru-RU" sz="1400" b="1" dirty="0"/>
              <a:t> </a:t>
            </a:r>
            <a:r>
              <a:rPr lang="en-US" sz="1400" b="1" dirty="0"/>
              <a:t>AR-</a:t>
            </a:r>
            <a:r>
              <a:rPr lang="ru-RU" sz="1400" b="1" dirty="0"/>
              <a:t>масок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 </a:t>
            </a:r>
            <a:r>
              <a:rPr lang="ru-RU" sz="1400" dirty="0" err="1"/>
              <a:t>знає</a:t>
            </a:r>
            <a:r>
              <a:rPr lang="ru-RU" sz="1400" dirty="0"/>
              <a:t>, як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вірусну</a:t>
            </a:r>
            <a:r>
              <a:rPr lang="ru-RU" sz="1400" dirty="0"/>
              <a:t> маску для </a:t>
            </a:r>
            <a:r>
              <a:rPr lang="ru-RU" sz="1400" dirty="0" err="1"/>
              <a:t>сторіз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розлетиться</a:t>
            </a:r>
            <a:r>
              <a:rPr lang="ru-RU" sz="1400" dirty="0"/>
              <a:t> по </a:t>
            </a:r>
            <a:r>
              <a:rPr lang="ru-RU" sz="1400" dirty="0" err="1"/>
              <a:t>всьому</a:t>
            </a:r>
            <a:r>
              <a:rPr lang="ru-RU" sz="1400" dirty="0"/>
              <a:t> </a:t>
            </a:r>
            <a:r>
              <a:rPr lang="ru-RU" sz="1400" dirty="0" err="1"/>
              <a:t>інстаграму</a:t>
            </a:r>
            <a:r>
              <a:rPr lang="ru-RU" sz="1400" dirty="0"/>
              <a:t> й </a:t>
            </a:r>
            <a:r>
              <a:rPr lang="ru-RU" sz="1400" dirty="0" err="1"/>
              <a:t>принесе</a:t>
            </a:r>
            <a:r>
              <a:rPr lang="ru-RU" sz="1400" dirty="0"/>
              <a:t> бренду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блогеру</a:t>
            </a:r>
            <a:r>
              <a:rPr lang="ru-RU" sz="1400" dirty="0"/>
              <a:t> купу </a:t>
            </a:r>
            <a:r>
              <a:rPr lang="ru-RU" sz="1400" dirty="0" err="1"/>
              <a:t>безкоштовних</a:t>
            </a:r>
            <a:r>
              <a:rPr lang="ru-RU" sz="1400" dirty="0"/>
              <a:t> </a:t>
            </a:r>
            <a:r>
              <a:rPr lang="ru-RU" sz="1400" dirty="0" err="1"/>
              <a:t>підписників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референсів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створення</a:t>
            </a:r>
            <a:r>
              <a:rPr lang="ru-RU" sz="1400" dirty="0"/>
              <a:t> маски </a:t>
            </a:r>
            <a:r>
              <a:rPr lang="ru-RU" sz="1400" dirty="0" err="1"/>
              <a:t>відповідно</a:t>
            </a:r>
            <a:r>
              <a:rPr lang="ru-RU" sz="1400" dirty="0"/>
              <a:t> до потреб </a:t>
            </a:r>
            <a:r>
              <a:rPr lang="ru-RU" sz="1400" dirty="0" err="1"/>
              <a:t>клієнта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допомога</a:t>
            </a:r>
            <a:r>
              <a:rPr lang="ru-RU" sz="1400" dirty="0"/>
              <a:t> з </a:t>
            </a:r>
            <a:r>
              <a:rPr lang="ru-RU" sz="1400" dirty="0" err="1"/>
              <a:t>проходженням</a:t>
            </a:r>
            <a:r>
              <a:rPr lang="ru-RU" sz="1400" dirty="0"/>
              <a:t> </a:t>
            </a:r>
            <a:r>
              <a:rPr lang="ru-RU" sz="1400" dirty="0" err="1"/>
              <a:t>модерації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створювати</a:t>
            </a:r>
            <a:r>
              <a:rPr lang="ru-RU" sz="1400" dirty="0"/>
              <a:t> маски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типів</a:t>
            </a:r>
            <a:r>
              <a:rPr lang="ru-RU" sz="1400" dirty="0"/>
              <a:t> — </a:t>
            </a:r>
            <a:r>
              <a:rPr lang="ru-RU" sz="1400" dirty="0" err="1"/>
              <a:t>проєкція</a:t>
            </a:r>
            <a:r>
              <a:rPr lang="ru-RU" sz="1400" dirty="0"/>
              <a:t> </a:t>
            </a:r>
            <a:r>
              <a:rPr lang="ru-RU" sz="1400" dirty="0" err="1"/>
              <a:t>об’єктів</a:t>
            </a:r>
            <a:r>
              <a:rPr lang="ru-RU" sz="1400" dirty="0"/>
              <a:t>, </a:t>
            </a:r>
            <a:r>
              <a:rPr lang="ru-RU" sz="1400" dirty="0" err="1"/>
              <a:t>фільтри</a:t>
            </a:r>
            <a:r>
              <a:rPr lang="ru-RU" sz="1400" dirty="0"/>
              <a:t>, </a:t>
            </a:r>
            <a:r>
              <a:rPr lang="ru-RU" sz="1400" dirty="0" err="1"/>
              <a:t>візуальні</a:t>
            </a:r>
            <a:r>
              <a:rPr lang="ru-RU" sz="1400" dirty="0"/>
              <a:t> </a:t>
            </a:r>
            <a:r>
              <a:rPr lang="ru-RU" sz="1400" dirty="0" err="1"/>
              <a:t>ефекти</a:t>
            </a:r>
            <a:r>
              <a:rPr lang="ru-RU" sz="1400" dirty="0"/>
              <a:t>, </a:t>
            </a:r>
            <a:r>
              <a:rPr lang="ru-RU" sz="1400" dirty="0" err="1"/>
              <a:t>інтерактивний</a:t>
            </a:r>
            <a:r>
              <a:rPr lang="ru-RU" sz="1400" dirty="0"/>
              <a:t> </a:t>
            </a:r>
            <a:r>
              <a:rPr lang="en-US" sz="1400" dirty="0"/>
              <a:t>AR-</a:t>
            </a:r>
            <a:r>
              <a:rPr lang="ru-RU" sz="1400" dirty="0"/>
              <a:t>контент (</a:t>
            </a:r>
            <a:r>
              <a:rPr lang="ru-RU" sz="1400" dirty="0" err="1"/>
              <a:t>ігри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досконале</a:t>
            </a:r>
            <a:r>
              <a:rPr lang="ru-RU" sz="1400" dirty="0"/>
              <a:t> </a:t>
            </a:r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сервісу</a:t>
            </a:r>
            <a:r>
              <a:rPr lang="ru-RU" sz="1400" dirty="0"/>
              <a:t> </a:t>
            </a:r>
            <a:r>
              <a:rPr lang="en-US" sz="1400" dirty="0" err="1"/>
              <a:t>SparkAR</a:t>
            </a:r>
            <a:r>
              <a:rPr lang="en-US" sz="1400" dirty="0"/>
              <a:t>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3</a:t>
            </a:r>
            <a:r>
              <a:rPr lang="en-US" sz="1400" dirty="0"/>
              <a:t>D-</a:t>
            </a:r>
            <a:r>
              <a:rPr lang="ru-RU" sz="1400" dirty="0" err="1"/>
              <a:t>моделювання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/>
              <a:t>Тренд на </a:t>
            </a:r>
            <a:r>
              <a:rPr lang="ru-RU" sz="1400" dirty="0" err="1"/>
              <a:t>розробку</a:t>
            </a:r>
            <a:r>
              <a:rPr lang="ru-RU" sz="1400" dirty="0"/>
              <a:t> масок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минулого</a:t>
            </a:r>
            <a:r>
              <a:rPr lang="ru-RU" sz="1400" dirty="0"/>
              <a:t> року, але </a:t>
            </a:r>
            <a:r>
              <a:rPr lang="ru-RU" sz="1400" dirty="0" err="1"/>
              <a:t>залишається</a:t>
            </a:r>
            <a:r>
              <a:rPr lang="ru-RU" sz="1400" dirty="0"/>
              <a:t> </a:t>
            </a:r>
            <a:r>
              <a:rPr lang="ru-RU" sz="1400" dirty="0" err="1"/>
              <a:t>досі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важливий</a:t>
            </a:r>
            <a:r>
              <a:rPr lang="ru-RU" sz="1400" dirty="0"/>
              <a:t> </a:t>
            </a:r>
            <a:r>
              <a:rPr lang="ru-RU" sz="1400" dirty="0" err="1"/>
              <a:t>інструмент</a:t>
            </a:r>
            <a:r>
              <a:rPr lang="ru-RU" sz="1400" dirty="0"/>
              <a:t> </a:t>
            </a:r>
            <a:r>
              <a:rPr lang="ru-RU" sz="1400" dirty="0" err="1"/>
              <a:t>просування</a:t>
            </a:r>
            <a:r>
              <a:rPr lang="ru-RU" sz="1400" dirty="0"/>
              <a:t> і для </a:t>
            </a:r>
            <a:r>
              <a:rPr lang="ru-RU" sz="1400" dirty="0" err="1"/>
              <a:t>блогерів</a:t>
            </a:r>
            <a:r>
              <a:rPr lang="ru-RU" sz="1400" dirty="0"/>
              <a:t>, і для </a:t>
            </a:r>
            <a:r>
              <a:rPr lang="ru-RU" sz="1400" dirty="0" err="1"/>
              <a:t>комерційних</a:t>
            </a:r>
            <a:r>
              <a:rPr lang="ru-RU" sz="1400" dirty="0"/>
              <a:t> </a:t>
            </a:r>
            <a:r>
              <a:rPr lang="ru-RU" sz="1400" dirty="0" err="1"/>
              <a:t>акаунтів</a:t>
            </a:r>
            <a:r>
              <a:rPr lang="ru-RU" sz="1400" dirty="0"/>
              <a:t>, тому попит на такого </a:t>
            </a:r>
            <a:r>
              <a:rPr lang="ru-RU" sz="1400" dirty="0" err="1"/>
              <a:t>спеціаліста</a:t>
            </a:r>
            <a:r>
              <a:rPr lang="ru-RU" sz="1400" dirty="0"/>
              <a:t> є. </a:t>
            </a:r>
            <a:r>
              <a:rPr lang="ru-RU" sz="1400" dirty="0" err="1"/>
              <a:t>Типовий</a:t>
            </a:r>
            <a:r>
              <a:rPr lang="ru-RU" sz="1400" dirty="0"/>
              <a:t> формат </a:t>
            </a:r>
            <a:r>
              <a:rPr lang="ru-RU" sz="1400" dirty="0" err="1"/>
              <a:t>роботи</a:t>
            </a:r>
            <a:r>
              <a:rPr lang="ru-RU" sz="1400" dirty="0"/>
              <a:t> —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разових</a:t>
            </a:r>
            <a:r>
              <a:rPr lang="ru-RU" sz="1400" dirty="0"/>
              <a:t> </a:t>
            </a:r>
            <a:r>
              <a:rPr lang="ru-RU" sz="1400" dirty="0" err="1"/>
              <a:t>замовлень</a:t>
            </a:r>
            <a:r>
              <a:rPr lang="ru-RU" sz="1400" dirty="0"/>
              <a:t>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20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lnSpcReduction="10000"/>
          </a:bodyPr>
          <a:lstStyle/>
          <a:p>
            <a:r>
              <a:rPr lang="ru-RU" sz="1400" b="1" dirty="0"/>
              <a:t>11. </a:t>
            </a:r>
            <a:r>
              <a:rPr lang="ru-RU" sz="1400" b="1" dirty="0" err="1"/>
              <a:t>Візуальний</a:t>
            </a:r>
            <a:r>
              <a:rPr lang="ru-RU" sz="1400" b="1" dirty="0"/>
              <a:t> </a:t>
            </a:r>
            <a:r>
              <a:rPr lang="ru-RU" sz="1400" b="1" dirty="0" err="1"/>
              <a:t>асистент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Той,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завжди</a:t>
            </a:r>
            <a:r>
              <a:rPr lang="ru-RU" sz="1400" dirty="0"/>
              <a:t> в </a:t>
            </a:r>
            <a:r>
              <a:rPr lang="ru-RU" sz="1400" dirty="0" err="1"/>
              <a:t>курсі</a:t>
            </a:r>
            <a:r>
              <a:rPr lang="ru-RU" sz="1400" dirty="0"/>
              <a:t> </a:t>
            </a:r>
            <a:r>
              <a:rPr lang="ru-RU" sz="1400" dirty="0" err="1"/>
              <a:t>візуальних</a:t>
            </a:r>
            <a:r>
              <a:rPr lang="ru-RU" sz="1400" dirty="0"/>
              <a:t> </a:t>
            </a:r>
            <a:r>
              <a:rPr lang="ru-RU" sz="1400" dirty="0" err="1"/>
              <a:t>трендів</a:t>
            </a:r>
            <a:r>
              <a:rPr lang="ru-RU" sz="1400" dirty="0"/>
              <a:t> і </a:t>
            </a:r>
            <a:r>
              <a:rPr lang="ru-RU" sz="1400" dirty="0" err="1"/>
              <a:t>вміє</a:t>
            </a:r>
            <a:r>
              <a:rPr lang="ru-RU" sz="1400" dirty="0"/>
              <a:t> </a:t>
            </a:r>
            <a:r>
              <a:rPr lang="ru-RU" sz="1400" dirty="0" err="1"/>
              <a:t>створити</a:t>
            </a:r>
            <a:r>
              <a:rPr lang="ru-RU" sz="1400" dirty="0"/>
              <a:t> </a:t>
            </a:r>
            <a:r>
              <a:rPr lang="ru-RU" sz="1400" dirty="0" err="1"/>
              <a:t>красивий</a:t>
            </a:r>
            <a:r>
              <a:rPr lang="ru-RU" sz="1400" dirty="0"/>
              <a:t> контент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розфокусованих</a:t>
            </a:r>
            <a:r>
              <a:rPr lang="ru-RU" sz="1400" dirty="0"/>
              <a:t> </a:t>
            </a:r>
            <a:r>
              <a:rPr lang="ru-RU" sz="1400" dirty="0" err="1"/>
              <a:t>знімків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endParaRPr lang="ru-RU" sz="1400" b="1" dirty="0">
              <a:hlinkClick r:id="rId2"/>
            </a:endParaRPr>
          </a:p>
          <a:p>
            <a:r>
              <a:rPr lang="ru-RU" sz="1400" dirty="0" err="1"/>
              <a:t>розробка</a:t>
            </a:r>
            <a:r>
              <a:rPr lang="ru-RU" sz="1400" dirty="0"/>
              <a:t> </a:t>
            </a:r>
            <a:r>
              <a:rPr lang="ru-RU" sz="1400" dirty="0" err="1"/>
              <a:t>візуальної</a:t>
            </a:r>
            <a:r>
              <a:rPr lang="ru-RU" sz="1400" dirty="0"/>
              <a:t> </a:t>
            </a:r>
            <a:r>
              <a:rPr lang="ru-RU" sz="1400" dirty="0" err="1"/>
              <a:t>концепції</a:t>
            </a:r>
            <a:r>
              <a:rPr lang="ru-RU" sz="1400" dirty="0"/>
              <a:t> </a:t>
            </a:r>
            <a:r>
              <a:rPr lang="ru-RU" sz="1400" dirty="0" err="1"/>
              <a:t>профілю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референсів</a:t>
            </a:r>
            <a:r>
              <a:rPr lang="ru-RU" sz="1400" dirty="0"/>
              <a:t> для </a:t>
            </a:r>
            <a:r>
              <a:rPr lang="ru-RU" sz="1400" dirty="0" err="1"/>
              <a:t>фотосесій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фотосесій</a:t>
            </a:r>
            <a:r>
              <a:rPr lang="ru-RU" sz="1400" dirty="0"/>
              <a:t>, </a:t>
            </a:r>
            <a:r>
              <a:rPr lang="ru-RU" sz="1400" dirty="0" err="1"/>
              <a:t>відбір</a:t>
            </a:r>
            <a:r>
              <a:rPr lang="ru-RU" sz="1400" dirty="0"/>
              <a:t> фото та </a:t>
            </a:r>
            <a:r>
              <a:rPr lang="ru-RU" sz="1400" dirty="0" err="1"/>
              <a:t>обробка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концепції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планування</a:t>
            </a:r>
            <a:r>
              <a:rPr lang="ru-RU" sz="1400" dirty="0"/>
              <a:t> контенту для </a:t>
            </a:r>
            <a:r>
              <a:rPr lang="ru-RU" sz="1400" dirty="0" err="1"/>
              <a:t>стрічки</a:t>
            </a:r>
            <a:r>
              <a:rPr lang="ru-RU" sz="1400" dirty="0"/>
              <a:t> в </a:t>
            </a:r>
            <a:r>
              <a:rPr lang="ru-RU" sz="1400" dirty="0" err="1"/>
              <a:t>інстаграм</a:t>
            </a:r>
            <a:r>
              <a:rPr lang="ru-RU" sz="1400" dirty="0"/>
              <a:t> та </a:t>
            </a:r>
            <a:r>
              <a:rPr lang="ru-RU" sz="1400" dirty="0" err="1"/>
              <a:t>узгодження</a:t>
            </a:r>
            <a:r>
              <a:rPr lang="ru-RU" sz="1400" dirty="0"/>
              <a:t> з </a:t>
            </a:r>
            <a:r>
              <a:rPr lang="ru-RU" sz="1400" dirty="0" err="1"/>
              <a:t>клієнтом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фотосесій</a:t>
            </a:r>
            <a:r>
              <a:rPr lang="ru-RU" sz="1400" dirty="0"/>
              <a:t> </a:t>
            </a:r>
            <a:r>
              <a:rPr lang="ru-RU" sz="1400" dirty="0" err="1"/>
              <a:t>немає</a:t>
            </a:r>
            <a:r>
              <a:rPr lang="ru-RU" sz="1400" dirty="0"/>
              <a:t>, то робота в </a:t>
            </a:r>
            <a:r>
              <a:rPr lang="ru-RU" sz="1400" dirty="0" err="1"/>
              <a:t>тандемі</a:t>
            </a:r>
            <a:r>
              <a:rPr lang="ru-RU" sz="1400" dirty="0"/>
              <a:t> з дизайнером (</a:t>
            </a:r>
            <a:r>
              <a:rPr lang="ru-RU" sz="1400" dirty="0" err="1"/>
              <a:t>візуальний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 ставить </a:t>
            </a:r>
            <a:r>
              <a:rPr lang="ru-RU" sz="1400" dirty="0" err="1"/>
              <a:t>задачі</a:t>
            </a:r>
            <a:r>
              <a:rPr lang="ru-RU" sz="1400" dirty="0"/>
              <a:t>, а дизайнер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реалізує</a:t>
            </a:r>
            <a:r>
              <a:rPr lang="ru-RU" sz="1400" dirty="0"/>
              <a:t>);</a:t>
            </a:r>
          </a:p>
          <a:p>
            <a:r>
              <a:rPr lang="ru-RU" sz="1400" dirty="0"/>
              <a:t>монтаж </a:t>
            </a:r>
            <a:r>
              <a:rPr lang="ru-RU" sz="1400" dirty="0" err="1"/>
              <a:t>відео</a:t>
            </a:r>
            <a:r>
              <a:rPr lang="ru-RU" sz="1400" dirty="0"/>
              <a:t> (</a:t>
            </a:r>
            <a:r>
              <a:rPr lang="ru-RU" sz="1400" dirty="0" err="1"/>
              <a:t>опціонально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візуальний</a:t>
            </a:r>
            <a:r>
              <a:rPr lang="ru-RU" sz="1400" dirty="0"/>
              <a:t> смак;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</a:t>
            </a:r>
            <a:r>
              <a:rPr lang="ru-RU" sz="1400" dirty="0" err="1"/>
              <a:t>фотографії</a:t>
            </a:r>
            <a:r>
              <a:rPr lang="ru-RU" sz="1400" dirty="0"/>
              <a:t> та </a:t>
            </a:r>
            <a:r>
              <a:rPr lang="ru-RU" sz="1400" dirty="0" err="1"/>
              <a:t>графічного</a:t>
            </a:r>
            <a:r>
              <a:rPr lang="ru-RU" sz="1400" dirty="0"/>
              <a:t> дизайну;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помічати</a:t>
            </a:r>
            <a:r>
              <a:rPr lang="ru-RU" sz="1400" dirty="0"/>
              <a:t> </a:t>
            </a:r>
            <a:r>
              <a:rPr lang="ru-RU" sz="1400" dirty="0" err="1"/>
              <a:t>тренди</a:t>
            </a:r>
            <a:r>
              <a:rPr lang="ru-RU" sz="1400" dirty="0"/>
              <a:t> та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адаптуватися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них;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у </a:t>
            </a:r>
            <a:r>
              <a:rPr lang="ru-RU" sz="1400" dirty="0" err="1"/>
              <a:t>графічних</a:t>
            </a:r>
            <a:r>
              <a:rPr lang="ru-RU" sz="1400" dirty="0"/>
              <a:t> та фоторедакторах.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 </a:t>
            </a:r>
            <a:r>
              <a:rPr lang="ru-RU" sz="1400" dirty="0" err="1"/>
              <a:t>сьогодні</a:t>
            </a:r>
            <a:r>
              <a:rPr lang="ru-RU" sz="1400" dirty="0"/>
              <a:t> </a:t>
            </a:r>
            <a:r>
              <a:rPr lang="ru-RU" sz="1400" dirty="0" err="1"/>
              <a:t>затребуваний</a:t>
            </a:r>
            <a:r>
              <a:rPr lang="ru-RU" sz="1400" dirty="0"/>
              <a:t> в </a:t>
            </a:r>
            <a:r>
              <a:rPr lang="ru-RU" sz="1400" dirty="0" err="1"/>
              <a:t>інстаграмі</a:t>
            </a:r>
            <a:r>
              <a:rPr lang="ru-RU" sz="1400" dirty="0"/>
              <a:t>, де </a:t>
            </a:r>
            <a:r>
              <a:rPr lang="ru-RU" sz="1400" dirty="0" err="1"/>
              <a:t>віжуал</a:t>
            </a:r>
            <a:r>
              <a:rPr lang="ru-RU" sz="1400" dirty="0"/>
              <a:t> </a:t>
            </a:r>
            <a:r>
              <a:rPr lang="ru-RU" sz="1400" dirty="0" err="1"/>
              <a:t>відіграє</a:t>
            </a:r>
            <a:r>
              <a:rPr lang="ru-RU" sz="1400" dirty="0"/>
              <a:t> </a:t>
            </a:r>
            <a:r>
              <a:rPr lang="ru-RU" sz="1400" dirty="0" err="1"/>
              <a:t>важливу</a:t>
            </a:r>
            <a:r>
              <a:rPr lang="ru-RU" sz="1400" dirty="0"/>
              <a:t> роль у </a:t>
            </a:r>
            <a:r>
              <a:rPr lang="ru-RU" sz="1400" dirty="0" err="1"/>
              <a:t>сприйнятті</a:t>
            </a:r>
            <a:r>
              <a:rPr lang="ru-RU" sz="1400" dirty="0"/>
              <a:t> </a:t>
            </a:r>
            <a:r>
              <a:rPr lang="ru-RU" sz="1400" dirty="0" err="1"/>
              <a:t>сторінки</a:t>
            </a:r>
            <a:r>
              <a:rPr lang="ru-RU" sz="1400" dirty="0"/>
              <a:t> і </a:t>
            </a:r>
            <a:r>
              <a:rPr lang="ru-RU" sz="1400" dirty="0" err="1"/>
              <a:t>впливає</a:t>
            </a:r>
            <a:r>
              <a:rPr lang="ru-RU" sz="1400" dirty="0"/>
              <a:t> на </a:t>
            </a:r>
            <a:r>
              <a:rPr lang="ru-RU" sz="1400" dirty="0" err="1"/>
              <a:t>продажі</a:t>
            </a:r>
            <a:r>
              <a:rPr lang="ru-RU" sz="1400" dirty="0"/>
              <a:t>.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клієнтів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бути як </a:t>
            </a:r>
            <a:r>
              <a:rPr lang="ru-RU" sz="1400" dirty="0" err="1"/>
              <a:t>блогери</a:t>
            </a:r>
            <a:r>
              <a:rPr lang="ru-RU" sz="1400" dirty="0"/>
              <a:t>, так і бренди. </a:t>
            </a:r>
            <a:r>
              <a:rPr lang="ru-RU" sz="1400" dirty="0" err="1"/>
              <a:t>Поки</a:t>
            </a:r>
            <a:r>
              <a:rPr lang="ru-RU" sz="1400" dirty="0"/>
              <a:t>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послуга</a:t>
            </a:r>
            <a:r>
              <a:rPr lang="ru-RU" sz="1400" dirty="0"/>
              <a:t> не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поширена</a:t>
            </a:r>
            <a:r>
              <a:rPr lang="ru-RU" sz="1400" dirty="0"/>
              <a:t>. З </a:t>
            </a:r>
            <a:r>
              <a:rPr lang="ru-RU" sz="1400" dirty="0" err="1"/>
              <a:t>іншого</a:t>
            </a:r>
            <a:r>
              <a:rPr lang="ru-RU" sz="1400" dirty="0"/>
              <a:t> боку, </a:t>
            </a:r>
            <a:r>
              <a:rPr lang="ru-RU" sz="1400" dirty="0" err="1"/>
              <a:t>це</a:t>
            </a:r>
            <a:r>
              <a:rPr lang="ru-RU" sz="1400" dirty="0"/>
              <a:t> шанс </a:t>
            </a:r>
            <a:r>
              <a:rPr lang="ru-RU" sz="1400" dirty="0" err="1"/>
              <a:t>зайняти</a:t>
            </a:r>
            <a:r>
              <a:rPr lang="ru-RU" sz="1400" dirty="0"/>
              <a:t> </a:t>
            </a:r>
            <a:r>
              <a:rPr lang="ru-RU" sz="1400" dirty="0" err="1"/>
              <a:t>нішу</a:t>
            </a:r>
            <a:r>
              <a:rPr lang="ru-RU" sz="1400" dirty="0"/>
              <a:t> та стати №1 у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сфері</a:t>
            </a:r>
            <a:r>
              <a:rPr lang="ru-RU" sz="1400" dirty="0"/>
              <a:t>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48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12. Продюсер </a:t>
            </a:r>
            <a:r>
              <a:rPr lang="ru-RU" sz="1400" b="1" dirty="0" err="1"/>
              <a:t>блогера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Геній</a:t>
            </a:r>
            <a:r>
              <a:rPr lang="ru-RU" sz="1400" dirty="0"/>
              <a:t> маркетингу та </a:t>
            </a:r>
            <a:r>
              <a:rPr lang="ru-RU" sz="1400" dirty="0" err="1"/>
              <a:t>продажів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знає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сторіз</a:t>
            </a:r>
            <a:r>
              <a:rPr lang="ru-RU" sz="1400" dirty="0"/>
              <a:t>, фото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відео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опублікувати</a:t>
            </a:r>
            <a:r>
              <a:rPr lang="ru-RU" sz="1400" dirty="0"/>
              <a:t> </a:t>
            </a:r>
            <a:r>
              <a:rPr lang="ru-RU" sz="1400" dirty="0" err="1"/>
              <a:t>блогеру</a:t>
            </a:r>
            <a:r>
              <a:rPr lang="ru-RU" sz="1400" dirty="0"/>
              <a:t> </a:t>
            </a:r>
            <a:r>
              <a:rPr lang="ru-RU" sz="1400" dirty="0" err="1"/>
              <a:t>сьогодні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колаборації</a:t>
            </a:r>
            <a:r>
              <a:rPr lang="ru-RU" sz="1400" dirty="0"/>
              <a:t> </a:t>
            </a:r>
            <a:r>
              <a:rPr lang="ru-RU" sz="1400" dirty="0" err="1"/>
              <a:t>запустити</a:t>
            </a:r>
            <a:r>
              <a:rPr lang="ru-RU" sz="1400" dirty="0"/>
              <a:t>, на кого </a:t>
            </a:r>
            <a:r>
              <a:rPr lang="ru-RU" sz="1400" dirty="0" err="1"/>
              <a:t>таргетувати</a:t>
            </a:r>
            <a:r>
              <a:rPr lang="ru-RU" sz="1400" dirty="0"/>
              <a:t> рекламу, </a:t>
            </a:r>
            <a:r>
              <a:rPr lang="ru-RU" sz="1400" dirty="0" err="1"/>
              <a:t>аби</a:t>
            </a:r>
            <a:r>
              <a:rPr lang="ru-RU" sz="1400" dirty="0"/>
              <a:t> </a:t>
            </a:r>
            <a:r>
              <a:rPr lang="ru-RU" sz="1400" dirty="0" err="1"/>
              <a:t>досягти</a:t>
            </a:r>
            <a:r>
              <a:rPr lang="ru-RU" sz="1400" dirty="0"/>
              <a:t> </a:t>
            </a:r>
            <a:r>
              <a:rPr lang="ru-RU" sz="1400" dirty="0" err="1"/>
              <a:t>конкретних</a:t>
            </a:r>
            <a:r>
              <a:rPr lang="ru-RU" sz="1400" dirty="0"/>
              <a:t> </a:t>
            </a:r>
            <a:r>
              <a:rPr lang="ru-RU" sz="1400" dirty="0" err="1"/>
              <a:t>цілей</a:t>
            </a:r>
            <a:r>
              <a:rPr lang="ru-RU" sz="1400" dirty="0"/>
              <a:t> </a:t>
            </a:r>
            <a:r>
              <a:rPr lang="ru-RU" sz="1400" dirty="0" err="1"/>
              <a:t>клієнта</a:t>
            </a:r>
            <a:r>
              <a:rPr lang="ru-RU" sz="1400" dirty="0"/>
              <a:t> (</a:t>
            </a:r>
            <a:r>
              <a:rPr lang="ru-RU" sz="1400" dirty="0" err="1"/>
              <a:t>збільшення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 </a:t>
            </a:r>
            <a:r>
              <a:rPr lang="ru-RU" sz="1400" dirty="0" err="1"/>
              <a:t>підписників</a:t>
            </a:r>
            <a:r>
              <a:rPr lang="ru-RU" sz="1400" dirty="0"/>
              <a:t>, </a:t>
            </a:r>
            <a:r>
              <a:rPr lang="ru-RU" sz="1400" dirty="0" err="1"/>
              <a:t>лояльності</a:t>
            </a:r>
            <a:r>
              <a:rPr lang="ru-RU" sz="1400" dirty="0"/>
              <a:t> та </a:t>
            </a:r>
            <a:r>
              <a:rPr lang="ru-RU" sz="1400" dirty="0" err="1"/>
              <a:t>залученості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, запуск продажу </a:t>
            </a:r>
            <a:r>
              <a:rPr lang="ru-RU" sz="1400" dirty="0" err="1"/>
              <a:t>тощо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розробка</a:t>
            </a:r>
            <a:r>
              <a:rPr lang="ru-RU" sz="1400" dirty="0"/>
              <a:t> </a:t>
            </a:r>
            <a:r>
              <a:rPr lang="ru-RU" sz="1400" dirty="0" err="1"/>
              <a:t>концепції</a:t>
            </a:r>
            <a:r>
              <a:rPr lang="ru-RU" sz="1400" dirty="0"/>
              <a:t> блогу/</a:t>
            </a:r>
            <a:r>
              <a:rPr lang="ru-RU" sz="1400" dirty="0" err="1"/>
              <a:t>сторінки</a:t>
            </a:r>
            <a:r>
              <a:rPr lang="ru-RU" sz="1400" dirty="0"/>
              <a:t>/</a:t>
            </a:r>
            <a:r>
              <a:rPr lang="ru-RU" sz="1400" dirty="0" err="1"/>
              <a:t>ютюб</a:t>
            </a:r>
            <a:r>
              <a:rPr lang="ru-RU" sz="1400" dirty="0"/>
              <a:t>-каналу та </a:t>
            </a:r>
            <a:r>
              <a:rPr lang="ru-RU" sz="1400" dirty="0" err="1"/>
              <a:t>стратегії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просування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піар</a:t>
            </a:r>
            <a:r>
              <a:rPr lang="ru-RU" sz="1400" dirty="0"/>
              <a:t>-активностей як в межах </a:t>
            </a:r>
            <a:r>
              <a:rPr lang="ru-RU" sz="1400" dirty="0" err="1"/>
              <a:t>інстаграму</a:t>
            </a:r>
            <a:r>
              <a:rPr lang="ru-RU" sz="1400" dirty="0"/>
              <a:t>, </a:t>
            </a:r>
            <a:r>
              <a:rPr lang="ru-RU" sz="1400" dirty="0" err="1"/>
              <a:t>фейсбуку</a:t>
            </a:r>
            <a:r>
              <a:rPr lang="ru-RU" sz="1400" dirty="0"/>
              <a:t>, так і поза ними;</a:t>
            </a:r>
          </a:p>
          <a:p>
            <a:r>
              <a:rPr lang="ru-RU" sz="1400" dirty="0" err="1"/>
              <a:t>аналітика</a:t>
            </a:r>
            <a:r>
              <a:rPr lang="ru-RU" sz="1400" dirty="0"/>
              <a:t> </a:t>
            </a:r>
            <a:r>
              <a:rPr lang="ru-RU" sz="1400" dirty="0" err="1"/>
              <a:t>даних</a:t>
            </a:r>
            <a:r>
              <a:rPr lang="ru-RU" sz="1400" dirty="0"/>
              <a:t> та </a:t>
            </a:r>
            <a:r>
              <a:rPr lang="ru-RU" sz="1400" dirty="0" err="1"/>
              <a:t>коригування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, контенту </a:t>
            </a:r>
            <a:r>
              <a:rPr lang="ru-RU" sz="1400" dirty="0" err="1"/>
              <a:t>відповідно</a:t>
            </a:r>
            <a:r>
              <a:rPr lang="ru-RU" sz="1400" dirty="0"/>
              <a:t> до них;</a:t>
            </a:r>
          </a:p>
          <a:p>
            <a:r>
              <a:rPr lang="ru-RU" sz="1400" dirty="0"/>
              <a:t>постановка ТЗ </a:t>
            </a:r>
            <a:r>
              <a:rPr lang="ru-RU" sz="1400" dirty="0" err="1"/>
              <a:t>креативним</a:t>
            </a:r>
            <a:r>
              <a:rPr lang="ru-RU" sz="1400" dirty="0"/>
              <a:t> </a:t>
            </a:r>
            <a:r>
              <a:rPr lang="ru-RU" sz="1400" dirty="0" err="1"/>
              <a:t>спеціалістам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</a:t>
            </a:r>
            <a:r>
              <a:rPr lang="ru-RU" sz="1400" dirty="0" err="1"/>
              <a:t>продюсування</a:t>
            </a:r>
            <a:r>
              <a:rPr lang="ru-RU" sz="1400" dirty="0"/>
              <a:t>, маркетингу, </a:t>
            </a:r>
            <a:r>
              <a:rPr lang="ru-RU" sz="1400" dirty="0" err="1"/>
              <a:t>психології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, продажу;</a:t>
            </a:r>
          </a:p>
          <a:p>
            <a:r>
              <a:rPr lang="ru-RU" sz="1400" dirty="0" err="1"/>
              <a:t>глибоке</a:t>
            </a:r>
            <a:r>
              <a:rPr lang="ru-RU" sz="1400" dirty="0"/>
              <a:t> </a:t>
            </a:r>
            <a:r>
              <a:rPr lang="ru-RU" sz="1400" dirty="0" err="1"/>
              <a:t>розуміння</a:t>
            </a:r>
            <a:r>
              <a:rPr lang="ru-RU" sz="1400" dirty="0"/>
              <a:t> </a:t>
            </a:r>
            <a:r>
              <a:rPr lang="ru-RU" sz="1400" dirty="0" err="1"/>
              <a:t>алгоритмів</a:t>
            </a:r>
            <a:r>
              <a:rPr lang="ru-RU" sz="1400" dirty="0"/>
              <a:t> </a:t>
            </a:r>
            <a:r>
              <a:rPr lang="ru-RU" sz="1400" dirty="0" err="1"/>
              <a:t>соцмереж</a:t>
            </a:r>
            <a:r>
              <a:rPr lang="ru-RU" sz="1400" dirty="0"/>
              <a:t> та </a:t>
            </a:r>
            <a:r>
              <a:rPr lang="ru-RU" sz="1400" dirty="0" err="1"/>
              <a:t>актуальних</a:t>
            </a:r>
            <a:r>
              <a:rPr lang="ru-RU" sz="1400" dirty="0"/>
              <a:t> </a:t>
            </a:r>
            <a:r>
              <a:rPr lang="ru-RU" sz="1400" dirty="0" err="1"/>
              <a:t>трендів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вести переговори;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</a:t>
            </a:r>
            <a:r>
              <a:rPr lang="ru-RU" sz="1400" dirty="0" err="1"/>
              <a:t>проджект</a:t>
            </a:r>
            <a:r>
              <a:rPr lang="ru-RU" sz="1400" dirty="0"/>
              <a:t>-менеджменту та </a:t>
            </a:r>
            <a:r>
              <a:rPr lang="ru-RU" sz="1400" dirty="0" err="1"/>
              <a:t>управління</a:t>
            </a:r>
            <a:r>
              <a:rPr lang="ru-RU" sz="1400" dirty="0"/>
              <a:t> командою;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 </a:t>
            </a:r>
            <a:r>
              <a:rPr lang="ru-RU" sz="1400" dirty="0" err="1"/>
              <a:t>аналітикою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/>
              <a:t>Робота для </a:t>
            </a:r>
            <a:r>
              <a:rPr lang="ru-RU" sz="1400" dirty="0" err="1"/>
              <a:t>справжніх</a:t>
            </a:r>
            <a:r>
              <a:rPr lang="ru-RU" sz="1400" dirty="0"/>
              <a:t> </a:t>
            </a:r>
            <a:r>
              <a:rPr lang="ru-RU" sz="1400" dirty="0" err="1"/>
              <a:t>експертів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переважно</a:t>
            </a:r>
            <a:r>
              <a:rPr lang="ru-RU" sz="1400" dirty="0"/>
              <a:t> </a:t>
            </a:r>
            <a:r>
              <a:rPr lang="ru-RU" sz="1400" dirty="0" err="1"/>
              <a:t>проєктна</a:t>
            </a:r>
            <a:r>
              <a:rPr lang="ru-RU" sz="1400" dirty="0"/>
              <a:t> </a:t>
            </a:r>
            <a:r>
              <a:rPr lang="ru-RU" sz="1400" dirty="0" err="1"/>
              <a:t>зайнятість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робота в </a:t>
            </a:r>
            <a:r>
              <a:rPr lang="ru-RU" sz="1400" dirty="0" err="1"/>
              <a:t>режимі</a:t>
            </a:r>
            <a:r>
              <a:rPr lang="ru-RU" sz="1400" dirty="0"/>
              <a:t> </a:t>
            </a:r>
            <a:r>
              <a:rPr lang="ru-RU" sz="1400" dirty="0" err="1"/>
              <a:t>консультування</a:t>
            </a:r>
            <a:r>
              <a:rPr lang="ru-RU" sz="1400" dirty="0"/>
              <a:t>, </a:t>
            </a:r>
            <a:r>
              <a:rPr lang="ru-RU" sz="1400" dirty="0" err="1"/>
              <a:t>спрямована</a:t>
            </a:r>
            <a:r>
              <a:rPr lang="ru-RU" sz="1400" dirty="0"/>
              <a:t> на </a:t>
            </a:r>
            <a:r>
              <a:rPr lang="ru-RU" sz="1400" dirty="0" err="1"/>
              <a:t>досягнення</a:t>
            </a:r>
            <a:r>
              <a:rPr lang="ru-RU" sz="1400" dirty="0"/>
              <a:t> </a:t>
            </a:r>
            <a:r>
              <a:rPr lang="ru-RU" sz="1400" dirty="0" err="1"/>
              <a:t>конкретних</a:t>
            </a:r>
            <a:r>
              <a:rPr lang="ru-RU" sz="1400" dirty="0"/>
              <a:t> </a:t>
            </a:r>
            <a:r>
              <a:rPr lang="ru-RU" sz="1400" dirty="0" err="1"/>
              <a:t>цілей</a:t>
            </a:r>
            <a:r>
              <a:rPr lang="ru-RU" sz="1400" dirty="0"/>
              <a:t> </a:t>
            </a:r>
            <a:r>
              <a:rPr lang="ru-RU" sz="1400" dirty="0" err="1"/>
              <a:t>клієнта-блогера</a:t>
            </a:r>
            <a:r>
              <a:rPr lang="ru-RU" sz="1400" dirty="0"/>
              <a:t>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02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dirty="0"/>
              <a:t>Список </a:t>
            </a:r>
            <a:r>
              <a:rPr lang="ru-RU" sz="1400" dirty="0" err="1"/>
              <a:t>програм</a:t>
            </a:r>
            <a:r>
              <a:rPr lang="ru-RU" sz="1400" dirty="0"/>
              <a:t> по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регіонах</a:t>
            </a:r>
            <a:r>
              <a:rPr lang="ru-RU" sz="1400" dirty="0"/>
              <a:t> </a:t>
            </a:r>
            <a:r>
              <a:rPr lang="ru-RU" sz="1400" dirty="0" err="1"/>
              <a:t>постійно</a:t>
            </a:r>
            <a:r>
              <a:rPr lang="ru-RU" sz="1400" dirty="0"/>
              <a:t> </a:t>
            </a:r>
            <a:r>
              <a:rPr lang="ru-RU" sz="1400" dirty="0" err="1"/>
              <a:t>оновлюється</a:t>
            </a:r>
            <a:r>
              <a:rPr lang="ru-RU" sz="1400" dirty="0"/>
              <a:t>, </a:t>
            </a:r>
            <a:r>
              <a:rPr lang="ru-RU" sz="1400" dirty="0" err="1"/>
              <a:t>актуальну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 на </a:t>
            </a:r>
            <a:r>
              <a:rPr lang="ru-RU" sz="1400" dirty="0" err="1"/>
              <a:t>сайті</a:t>
            </a:r>
            <a:r>
              <a:rPr lang="ru-RU" sz="1400" dirty="0"/>
              <a:t> </a:t>
            </a:r>
            <a:r>
              <a:rPr lang="ru-RU" sz="1400" dirty="0" err="1"/>
              <a:t>тренінг</a:t>
            </a:r>
            <a:r>
              <a:rPr lang="ru-RU" sz="1400" dirty="0"/>
              <a:t>-центру </a:t>
            </a:r>
            <a:r>
              <a:rPr lang="ru-RU" sz="1400" dirty="0" err="1"/>
              <a:t>компанії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en-US" sz="1400" dirty="0" err="1"/>
              <a:t>GlobalLogic</a:t>
            </a:r>
            <a:r>
              <a:rPr lang="en-US" sz="1400" dirty="0"/>
              <a:t> </a:t>
            </a:r>
            <a:r>
              <a:rPr lang="ru-RU" sz="1400" dirty="0"/>
              <a:t>активно </a:t>
            </a:r>
            <a:r>
              <a:rPr lang="ru-RU" sz="1400" dirty="0" err="1"/>
              <a:t>співпрацює</a:t>
            </a:r>
            <a:r>
              <a:rPr lang="ru-RU" sz="1400" dirty="0"/>
              <a:t> </a:t>
            </a:r>
            <a:r>
              <a:rPr lang="ru-RU" sz="1400" dirty="0" err="1"/>
              <a:t>мінімум</a:t>
            </a:r>
            <a:r>
              <a:rPr lang="ru-RU" sz="1400" dirty="0"/>
              <a:t> з 13 </a:t>
            </a:r>
            <a:r>
              <a:rPr lang="ru-RU" sz="1400" dirty="0" err="1"/>
              <a:t>провідними</a:t>
            </a:r>
            <a:r>
              <a:rPr lang="ru-RU" sz="1400" dirty="0"/>
              <a:t> ВНЗ у </a:t>
            </a:r>
            <a:r>
              <a:rPr lang="ru-RU" sz="1400" dirty="0" err="1"/>
              <a:t>Києві</a:t>
            </a:r>
            <a:r>
              <a:rPr lang="ru-RU" sz="1400" dirty="0"/>
              <a:t>, </a:t>
            </a:r>
            <a:r>
              <a:rPr lang="ru-RU" sz="1400" dirty="0" err="1"/>
              <a:t>Харкові</a:t>
            </a:r>
            <a:r>
              <a:rPr lang="ru-RU" sz="1400" dirty="0"/>
              <a:t>, </a:t>
            </a:r>
            <a:r>
              <a:rPr lang="ru-RU" sz="1400" dirty="0" err="1"/>
              <a:t>Львові</a:t>
            </a:r>
            <a:r>
              <a:rPr lang="ru-RU" sz="1400" dirty="0"/>
              <a:t> та </a:t>
            </a:r>
            <a:r>
              <a:rPr lang="ru-RU" sz="1400" dirty="0" err="1"/>
              <a:t>Миколаєві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Окремо</a:t>
            </a:r>
            <a:r>
              <a:rPr lang="ru-RU" sz="1400" dirty="0"/>
              <a:t>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виділити</a:t>
            </a:r>
            <a:r>
              <a:rPr lang="ru-RU" sz="1400" dirty="0"/>
              <a:t> </a:t>
            </a:r>
            <a:r>
              <a:rPr lang="ru-RU" sz="1400" dirty="0" err="1"/>
              <a:t>вузькоспеціалізовані</a:t>
            </a:r>
            <a:r>
              <a:rPr lang="ru-RU" sz="1400" dirty="0"/>
              <a:t> </a:t>
            </a:r>
            <a:r>
              <a:rPr lang="ru-RU" sz="1400" dirty="0" err="1"/>
              <a:t>курси</a:t>
            </a:r>
            <a:r>
              <a:rPr lang="ru-RU" sz="1400" dirty="0"/>
              <a:t> </a:t>
            </a:r>
            <a:r>
              <a:rPr lang="en-US" sz="1400" dirty="0"/>
              <a:t>GL </a:t>
            </a:r>
            <a:r>
              <a:rPr lang="en-US" sz="1400" dirty="0" err="1"/>
              <a:t>BaseCamp</a:t>
            </a:r>
            <a:r>
              <a:rPr lang="en-US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націлені</a:t>
            </a:r>
            <a:r>
              <a:rPr lang="ru-RU" sz="1400" dirty="0"/>
              <a:t> на </a:t>
            </a:r>
            <a:r>
              <a:rPr lang="ru-RU" sz="1400" dirty="0" err="1"/>
              <a:t>програмістів</a:t>
            </a:r>
            <a:r>
              <a:rPr lang="ru-RU" sz="1400" dirty="0"/>
              <a:t> і </a:t>
            </a:r>
            <a:r>
              <a:rPr lang="ru-RU" sz="1400" dirty="0" err="1"/>
              <a:t>тестувальників</a:t>
            </a:r>
            <a:r>
              <a:rPr lang="ru-RU" sz="1400" dirty="0"/>
              <a:t> з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напрямків</a:t>
            </a:r>
            <a:r>
              <a:rPr lang="ru-RU" sz="1400" dirty="0"/>
              <a:t>: </a:t>
            </a:r>
            <a:r>
              <a:rPr lang="en-US" sz="1400" dirty="0"/>
              <a:t>C++, </a:t>
            </a:r>
            <a:r>
              <a:rPr lang="en-US" sz="1400" dirty="0" err="1"/>
              <a:t>.Net</a:t>
            </a:r>
            <a:r>
              <a:rPr lang="en-US" sz="1400" dirty="0"/>
              <a:t>, JS, QA </a:t>
            </a:r>
            <a:r>
              <a:rPr lang="ru-RU" sz="1400" dirty="0" err="1"/>
              <a:t>тощо</a:t>
            </a:r>
            <a:r>
              <a:rPr lang="ru-RU" sz="1400" dirty="0"/>
              <a:t>. </a:t>
            </a:r>
            <a:r>
              <a:rPr lang="ru-RU" sz="1400" dirty="0" err="1"/>
              <a:t>Курси</a:t>
            </a:r>
            <a:r>
              <a:rPr lang="ru-RU" sz="1400" dirty="0"/>
              <a:t> </a:t>
            </a:r>
            <a:r>
              <a:rPr lang="ru-RU" sz="1400" dirty="0" err="1"/>
              <a:t>проводяться</a:t>
            </a:r>
            <a:r>
              <a:rPr lang="ru-RU" sz="1400" dirty="0"/>
              <a:t> за </a:t>
            </a:r>
            <a:r>
              <a:rPr lang="ru-RU" sz="1400" dirty="0" err="1"/>
              <a:t>додатковою</a:t>
            </a:r>
            <a:r>
              <a:rPr lang="ru-RU" sz="1400" dirty="0"/>
              <a:t> (не </a:t>
            </a:r>
            <a:r>
              <a:rPr lang="ru-RU" sz="1400" dirty="0" err="1"/>
              <a:t>університетською</a:t>
            </a:r>
            <a:r>
              <a:rPr lang="ru-RU" sz="1400" dirty="0"/>
              <a:t>) </a:t>
            </a:r>
            <a:r>
              <a:rPr lang="ru-RU" sz="1400" dirty="0" err="1"/>
              <a:t>програмою</a:t>
            </a:r>
            <a:r>
              <a:rPr lang="ru-RU" sz="1400" dirty="0"/>
              <a:t>. До прикладу,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проходження</a:t>
            </a:r>
            <a:r>
              <a:rPr lang="ru-RU" sz="1400" dirty="0"/>
              <a:t> </a:t>
            </a:r>
            <a:r>
              <a:rPr lang="ru-RU" sz="1400" dirty="0" err="1"/>
              <a:t>курсів</a:t>
            </a:r>
            <a:r>
              <a:rPr lang="ru-RU" sz="1400" dirty="0"/>
              <a:t> </a:t>
            </a:r>
            <a:r>
              <a:rPr lang="en-US" sz="1400" dirty="0"/>
              <a:t>GL </a:t>
            </a:r>
            <a:r>
              <a:rPr lang="en-US" sz="1400" dirty="0" err="1"/>
              <a:t>BaseCamp</a:t>
            </a:r>
            <a:r>
              <a:rPr lang="en-US" sz="1400" dirty="0"/>
              <a:t> </a:t>
            </a:r>
            <a:r>
              <a:rPr lang="ru-RU" sz="1400" dirty="0" err="1"/>
              <a:t>найкращі</a:t>
            </a:r>
            <a:r>
              <a:rPr lang="ru-RU" sz="1400" dirty="0"/>
              <a:t> </a:t>
            </a:r>
            <a:r>
              <a:rPr lang="ru-RU" sz="1400" dirty="0" err="1"/>
              <a:t>студенти</a:t>
            </a:r>
            <a:r>
              <a:rPr lang="ru-RU" sz="1400" dirty="0"/>
              <a:t> </a:t>
            </a:r>
            <a:r>
              <a:rPr lang="ru-RU" sz="1400" dirty="0" err="1"/>
              <a:t>отримують</a:t>
            </a:r>
            <a:r>
              <a:rPr lang="ru-RU" sz="1400" dirty="0"/>
              <a:t> </a:t>
            </a:r>
            <a:r>
              <a:rPr lang="ru-RU" sz="1400" dirty="0" err="1"/>
              <a:t>пропозицію</a:t>
            </a:r>
            <a:r>
              <a:rPr lang="ru-RU" sz="1400" dirty="0"/>
              <a:t> </a:t>
            </a:r>
            <a:r>
              <a:rPr lang="ru-RU" sz="1400" dirty="0" err="1"/>
              <a:t>працевлаштування</a:t>
            </a:r>
            <a:r>
              <a:rPr lang="ru-RU" sz="1400" dirty="0"/>
              <a:t> в </a:t>
            </a:r>
            <a:r>
              <a:rPr lang="ru-RU" sz="1400" dirty="0" err="1"/>
              <a:t>компанію</a:t>
            </a:r>
            <a:r>
              <a:rPr lang="ru-RU" sz="1400" dirty="0"/>
              <a:t>. </a:t>
            </a:r>
            <a:r>
              <a:rPr lang="ru-RU" sz="1400" dirty="0" err="1"/>
              <a:t>Детальну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</a:t>
            </a:r>
            <a:r>
              <a:rPr lang="ru-RU" sz="1400" dirty="0" err="1"/>
              <a:t>стосовно</a:t>
            </a:r>
            <a:r>
              <a:rPr lang="ru-RU" sz="1400" dirty="0"/>
              <a:t> </a:t>
            </a:r>
            <a:r>
              <a:rPr lang="ru-RU" sz="1400" dirty="0" err="1"/>
              <a:t>курсів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отримати</a:t>
            </a:r>
            <a:r>
              <a:rPr lang="ru-RU" sz="1400" dirty="0"/>
              <a:t> на </a:t>
            </a:r>
            <a:r>
              <a:rPr lang="ru-RU" sz="1400" dirty="0" err="1"/>
              <a:t>офіційному</a:t>
            </a:r>
            <a:r>
              <a:rPr lang="ru-RU" sz="1400" dirty="0"/>
              <a:t> веб-</a:t>
            </a:r>
            <a:r>
              <a:rPr lang="ru-RU" sz="1400" dirty="0" err="1"/>
              <a:t>сайті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 smtClean="0"/>
              <a:t>.</a:t>
            </a:r>
          </a:p>
          <a:p>
            <a:r>
              <a:rPr lang="ru-RU" sz="1400" b="1" dirty="0" err="1"/>
              <a:t>Хто</a:t>
            </a:r>
            <a:r>
              <a:rPr lang="ru-RU" sz="1400" b="1" dirty="0"/>
              <a:t> </a:t>
            </a:r>
            <a:r>
              <a:rPr lang="ru-RU" sz="1400" b="1" dirty="0" err="1"/>
              <a:t>розвиває</a:t>
            </a:r>
            <a:r>
              <a:rPr lang="ru-RU" sz="1400" b="1" dirty="0"/>
              <a:t> </a:t>
            </a:r>
            <a:r>
              <a:rPr lang="en-US" sz="1400" b="1" dirty="0"/>
              <a:t>IT </a:t>
            </a:r>
            <a:r>
              <a:rPr lang="ru-RU" sz="1400" b="1" dirty="0"/>
              <a:t>в </a:t>
            </a:r>
            <a:r>
              <a:rPr lang="ru-RU" sz="1400" b="1" dirty="0" err="1"/>
              <a:t>Україні</a:t>
            </a:r>
            <a:r>
              <a:rPr lang="ru-RU" sz="1400" b="1" dirty="0"/>
              <a:t>? </a:t>
            </a:r>
            <a:endParaRPr lang="ru-RU" sz="1400" b="1" dirty="0" smtClean="0"/>
          </a:p>
          <a:p>
            <a:r>
              <a:rPr lang="en-US" sz="1400" dirty="0" err="1" smtClean="0"/>
              <a:t>GlobalLogic</a:t>
            </a:r>
            <a:r>
              <a:rPr lang="en-US" sz="1400" dirty="0" smtClean="0"/>
              <a:t> </a:t>
            </a:r>
            <a:r>
              <a:rPr lang="en-US" sz="1400" dirty="0"/>
              <a:t>University Teachers Open Days (</a:t>
            </a:r>
            <a:r>
              <a:rPr lang="ru-RU" sz="1400" dirty="0" err="1"/>
              <a:t>Київ</a:t>
            </a:r>
            <a:r>
              <a:rPr lang="ru-RU" sz="1400" dirty="0"/>
              <a:t>, </a:t>
            </a:r>
            <a:r>
              <a:rPr lang="ru-RU" sz="1400" dirty="0" err="1"/>
              <a:t>Львів</a:t>
            </a:r>
            <a:r>
              <a:rPr lang="ru-RU" sz="1400" dirty="0"/>
              <a:t>, </a:t>
            </a:r>
            <a:r>
              <a:rPr lang="ru-RU" sz="1400" dirty="0" err="1"/>
              <a:t>Харків</a:t>
            </a:r>
            <a:r>
              <a:rPr lang="ru-RU" sz="1400" dirty="0"/>
              <a:t>). </a:t>
            </a:r>
            <a:r>
              <a:rPr lang="ru-RU" sz="1400" dirty="0" err="1"/>
              <a:t>Викладачів</a:t>
            </a:r>
            <a:r>
              <a:rPr lang="ru-RU" sz="1400" dirty="0"/>
              <a:t> </a:t>
            </a:r>
            <a:r>
              <a:rPr lang="ru-RU" sz="1400" dirty="0" err="1"/>
              <a:t>запрошують</a:t>
            </a:r>
            <a:r>
              <a:rPr lang="ru-RU" sz="1400" dirty="0"/>
              <a:t> до </a:t>
            </a:r>
            <a:r>
              <a:rPr lang="ru-RU" sz="1400" dirty="0" err="1"/>
              <a:t>офісу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, де разом </a:t>
            </a:r>
            <a:r>
              <a:rPr lang="ru-RU" sz="1400" dirty="0" err="1"/>
              <a:t>обговорюють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en-US" sz="1400" dirty="0"/>
              <a:t>IT-</a:t>
            </a:r>
            <a:r>
              <a:rPr lang="ru-RU" sz="1400" dirty="0" err="1"/>
              <a:t>освіти</a:t>
            </a:r>
            <a:r>
              <a:rPr lang="ru-RU" sz="1400" dirty="0"/>
              <a:t> в </a:t>
            </a:r>
            <a:r>
              <a:rPr lang="ru-RU" sz="1400" dirty="0" err="1"/>
              <a:t>України</a:t>
            </a:r>
            <a:r>
              <a:rPr lang="ru-RU" sz="1400" dirty="0"/>
              <a:t> та </a:t>
            </a:r>
            <a:r>
              <a:rPr lang="ru-RU" sz="1400" dirty="0" err="1"/>
              <a:t>плани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співробітництва</a:t>
            </a:r>
            <a:r>
              <a:rPr lang="ru-RU" sz="1400" dirty="0"/>
              <a:t> з </a:t>
            </a:r>
            <a:r>
              <a:rPr lang="ru-RU" sz="1400" dirty="0" err="1"/>
              <a:t>університетами</a:t>
            </a:r>
            <a:r>
              <a:rPr lang="ru-RU" sz="1400" dirty="0"/>
              <a:t>. Результатами </a:t>
            </a:r>
            <a:r>
              <a:rPr lang="ru-RU" sz="1400" dirty="0" err="1"/>
              <a:t>такої</a:t>
            </a:r>
            <a:r>
              <a:rPr lang="ru-RU" sz="1400" dirty="0"/>
              <a:t> </a:t>
            </a:r>
            <a:r>
              <a:rPr lang="ru-RU" sz="1400" dirty="0" err="1"/>
              <a:t>співпраці</a:t>
            </a:r>
            <a:r>
              <a:rPr lang="ru-RU" sz="1400" dirty="0"/>
              <a:t>,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іншого</a:t>
            </a:r>
            <a:r>
              <a:rPr lang="ru-RU" sz="1400" dirty="0"/>
              <a:t>, є </a:t>
            </a:r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нової</a:t>
            </a:r>
            <a:r>
              <a:rPr lang="ru-RU" sz="1400" dirty="0"/>
              <a:t> </a:t>
            </a:r>
            <a:r>
              <a:rPr lang="ru-RU" sz="1400" dirty="0" err="1"/>
              <a:t>спеціальності</a:t>
            </a:r>
            <a:r>
              <a:rPr lang="ru-RU" sz="1400" dirty="0"/>
              <a:t> «</a:t>
            </a:r>
            <a:r>
              <a:rPr lang="ru-RU" sz="1400" dirty="0" err="1"/>
              <a:t>програмна</a:t>
            </a:r>
            <a:r>
              <a:rPr lang="ru-RU" sz="1400" dirty="0"/>
              <a:t> </a:t>
            </a:r>
            <a:r>
              <a:rPr lang="ru-RU" sz="1400" dirty="0" err="1"/>
              <a:t>інженерія</a:t>
            </a:r>
            <a:r>
              <a:rPr lang="ru-RU" sz="1400" dirty="0"/>
              <a:t>» в ЛНУ </a:t>
            </a:r>
            <a:r>
              <a:rPr lang="ru-RU" sz="1400" dirty="0" err="1"/>
              <a:t>ім</a:t>
            </a:r>
            <a:r>
              <a:rPr lang="ru-RU" sz="1400" dirty="0"/>
              <a:t>. І. Франка. У межах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спеціальності</a:t>
            </a:r>
            <a:r>
              <a:rPr lang="ru-RU" sz="1400" dirty="0"/>
              <a:t> </a:t>
            </a:r>
            <a:r>
              <a:rPr lang="ru-RU" sz="1400" dirty="0" err="1"/>
              <a:t>планується</a:t>
            </a:r>
            <a:r>
              <a:rPr lang="ru-RU" sz="1400" dirty="0"/>
              <a:t> </a:t>
            </a:r>
            <a:r>
              <a:rPr lang="ru-RU" sz="1400" dirty="0" err="1"/>
              <a:t>розпочати</a:t>
            </a:r>
            <a:r>
              <a:rPr lang="ru-RU" sz="1400" dirty="0"/>
              <a:t>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освітні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en-US" sz="1400" dirty="0"/>
              <a:t>Data Engineering </a:t>
            </a:r>
            <a:r>
              <a:rPr lang="ru-RU" sz="1400" dirty="0"/>
              <a:t>та </a:t>
            </a:r>
            <a:r>
              <a:rPr lang="en-US" sz="1400" dirty="0"/>
              <a:t>Embedded System Engineering.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, </a:t>
            </a:r>
            <a:r>
              <a:rPr lang="ru-RU" sz="1400" dirty="0" err="1"/>
              <a:t>незабаром</a:t>
            </a:r>
            <a:r>
              <a:rPr lang="ru-RU" sz="1400" dirty="0"/>
              <a:t> </a:t>
            </a:r>
            <a:r>
              <a:rPr lang="ru-RU" sz="1400" dirty="0" err="1"/>
              <a:t>заплановано</a:t>
            </a:r>
            <a:r>
              <a:rPr lang="ru-RU" sz="1400" dirty="0"/>
              <a:t> </a:t>
            </a:r>
            <a:r>
              <a:rPr lang="ru-RU" sz="1400" dirty="0" err="1"/>
              <a:t>відкриття</a:t>
            </a:r>
            <a:r>
              <a:rPr lang="ru-RU" sz="1400" dirty="0"/>
              <a:t> </a:t>
            </a:r>
            <a:r>
              <a:rPr lang="ru-RU" sz="1400" dirty="0" err="1"/>
              <a:t>сумісної</a:t>
            </a:r>
            <a:r>
              <a:rPr lang="ru-RU" sz="1400" dirty="0"/>
              <a:t> </a:t>
            </a:r>
            <a:r>
              <a:rPr lang="en-US" sz="1400" dirty="0"/>
              <a:t>Embedded </a:t>
            </a:r>
            <a:r>
              <a:rPr lang="ru-RU" sz="1400" dirty="0" err="1"/>
              <a:t>лабораторії</a:t>
            </a:r>
            <a:r>
              <a:rPr lang="ru-RU" sz="1400" dirty="0"/>
              <a:t> </a:t>
            </a:r>
            <a:r>
              <a:rPr lang="en-US" sz="1400" dirty="0" err="1"/>
              <a:t>GlobalLogic</a:t>
            </a:r>
            <a:r>
              <a:rPr lang="en-US" sz="1400" dirty="0"/>
              <a:t> </a:t>
            </a:r>
            <a:r>
              <a:rPr lang="ru-RU" sz="1400" dirty="0"/>
              <a:t>та НУ «</a:t>
            </a:r>
            <a:r>
              <a:rPr lang="ru-RU" sz="1400" dirty="0" err="1"/>
              <a:t>Львівська</a:t>
            </a:r>
            <a:r>
              <a:rPr lang="ru-RU" sz="1400" dirty="0"/>
              <a:t> </a:t>
            </a:r>
            <a:r>
              <a:rPr lang="ru-RU" sz="1400" dirty="0" err="1"/>
              <a:t>політехніка</a:t>
            </a:r>
            <a:r>
              <a:rPr lang="ru-RU" sz="1400" dirty="0"/>
              <a:t>».</a:t>
            </a:r>
          </a:p>
          <a:p>
            <a:r>
              <a:rPr lang="en-US" sz="1400" dirty="0" err="1"/>
              <a:t>SoftServe</a:t>
            </a:r>
            <a:r>
              <a:rPr lang="en-US" sz="1400" dirty="0"/>
              <a:t> </a:t>
            </a:r>
            <a:r>
              <a:rPr lang="ru-RU" sz="1400" dirty="0"/>
              <a:t>почала </a:t>
            </a:r>
            <a:r>
              <a:rPr lang="ru-RU" sz="1400" dirty="0" err="1"/>
              <a:t>співпрацю</a:t>
            </a:r>
            <a:r>
              <a:rPr lang="ru-RU" sz="1400" dirty="0"/>
              <a:t> з </a:t>
            </a:r>
            <a:r>
              <a:rPr lang="ru-RU" sz="1400" dirty="0" err="1"/>
              <a:t>університетами</a:t>
            </a:r>
            <a:r>
              <a:rPr lang="ru-RU" sz="1400" dirty="0"/>
              <a:t> </a:t>
            </a:r>
            <a:r>
              <a:rPr lang="ru-RU" sz="1400" dirty="0" err="1"/>
              <a:t>понад</a:t>
            </a:r>
            <a:r>
              <a:rPr lang="ru-RU" sz="1400" dirty="0"/>
              <a:t> 10 </a:t>
            </a:r>
            <a:r>
              <a:rPr lang="ru-RU" sz="1400" dirty="0" err="1"/>
              <a:t>років</a:t>
            </a:r>
            <a:r>
              <a:rPr lang="ru-RU" sz="1400" dirty="0"/>
              <a:t> тому.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наразі</a:t>
            </a:r>
            <a:r>
              <a:rPr lang="ru-RU" sz="1400" dirty="0"/>
              <a:t> </a:t>
            </a:r>
            <a:r>
              <a:rPr lang="ru-RU" sz="1400" dirty="0" err="1"/>
              <a:t>підтримує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25 </a:t>
            </a:r>
            <a:r>
              <a:rPr lang="ru-RU" sz="1400" dirty="0" err="1"/>
              <a:t>університетів</a:t>
            </a:r>
            <a:r>
              <a:rPr lang="ru-RU" sz="1400" dirty="0"/>
              <a:t> у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містах</a:t>
            </a:r>
            <a:r>
              <a:rPr lang="ru-RU" sz="1400" dirty="0"/>
              <a:t>, де </a:t>
            </a:r>
            <a:r>
              <a:rPr lang="ru-RU" sz="1400" dirty="0" err="1"/>
              <a:t>розташовані</a:t>
            </a:r>
            <a:r>
              <a:rPr lang="ru-RU" sz="1400" dirty="0"/>
              <a:t> </a:t>
            </a:r>
            <a:r>
              <a:rPr lang="ru-RU" sz="1400" dirty="0" err="1"/>
              <a:t>власні</a:t>
            </a:r>
            <a:r>
              <a:rPr lang="ru-RU" sz="1400" dirty="0"/>
              <a:t> </a:t>
            </a:r>
            <a:r>
              <a:rPr lang="ru-RU" sz="1400" dirty="0" err="1"/>
              <a:t>розробницькі</a:t>
            </a:r>
            <a:r>
              <a:rPr lang="ru-RU" sz="1400" dirty="0"/>
              <a:t> </a:t>
            </a:r>
            <a:r>
              <a:rPr lang="ru-RU" sz="1400" dirty="0" err="1"/>
              <a:t>центри</a:t>
            </a:r>
            <a:r>
              <a:rPr lang="ru-RU" sz="1400" dirty="0" smtClean="0"/>
              <a:t>.</a:t>
            </a:r>
          </a:p>
          <a:p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важливо</a:t>
            </a:r>
            <a:r>
              <a:rPr lang="ru-RU" sz="1400" b="1" dirty="0"/>
              <a:t>?</a:t>
            </a:r>
            <a:r>
              <a:rPr lang="ru-RU" sz="1400" dirty="0"/>
              <a:t> </a:t>
            </a:r>
            <a:r>
              <a:rPr lang="ru-RU" sz="1400" dirty="0" err="1"/>
              <a:t>Співробітники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активно </a:t>
            </a:r>
            <a:r>
              <a:rPr lang="ru-RU" sz="1400" dirty="0" err="1"/>
              <a:t>долучаються</a:t>
            </a:r>
            <a:r>
              <a:rPr lang="ru-RU" sz="1400" dirty="0"/>
              <a:t> та </a:t>
            </a:r>
            <a:r>
              <a:rPr lang="ru-RU" sz="1400" dirty="0" err="1"/>
              <a:t>розробляють</a:t>
            </a:r>
            <a:r>
              <a:rPr lang="ru-RU" sz="1400" dirty="0"/>
              <a:t> </a:t>
            </a:r>
            <a:r>
              <a:rPr lang="ru-RU" sz="1400" dirty="0" err="1"/>
              <a:t>навчальні</a:t>
            </a:r>
            <a:r>
              <a:rPr lang="ru-RU" sz="1400" dirty="0"/>
              <a:t> </a:t>
            </a:r>
            <a:r>
              <a:rPr lang="ru-RU" sz="1400" dirty="0" err="1"/>
              <a:t>університетські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і </a:t>
            </a:r>
            <a:r>
              <a:rPr lang="ru-RU" sz="1400" dirty="0" err="1"/>
              <a:t>навчають</a:t>
            </a:r>
            <a:r>
              <a:rPr lang="ru-RU" sz="1400" dirty="0"/>
              <a:t> </a:t>
            </a:r>
            <a:r>
              <a:rPr lang="ru-RU" sz="1400" dirty="0" err="1"/>
              <a:t>студентів</a:t>
            </a:r>
            <a:r>
              <a:rPr lang="ru-RU" sz="1400" dirty="0"/>
              <a:t>.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запроваджено</a:t>
            </a:r>
            <a:r>
              <a:rPr lang="ru-RU" sz="1400" dirty="0"/>
              <a:t> </a:t>
            </a:r>
            <a:r>
              <a:rPr lang="ru-RU" sz="1400" dirty="0" err="1"/>
              <a:t>бакалаврські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«</a:t>
            </a:r>
            <a:r>
              <a:rPr lang="ru-RU" sz="1400" dirty="0" err="1"/>
              <a:t>Інтернет</a:t>
            </a:r>
            <a:r>
              <a:rPr lang="ru-RU" sz="1400" dirty="0"/>
              <a:t> речей» та «</a:t>
            </a:r>
            <a:r>
              <a:rPr lang="ru-RU" sz="1400" dirty="0" err="1"/>
              <a:t>Штучний</a:t>
            </a:r>
            <a:r>
              <a:rPr lang="ru-RU" sz="1400" dirty="0"/>
              <a:t> </a:t>
            </a:r>
            <a:r>
              <a:rPr lang="ru-RU" sz="1400" dirty="0" err="1"/>
              <a:t>інтелект</a:t>
            </a:r>
            <a:r>
              <a:rPr lang="ru-RU" sz="1400" dirty="0"/>
              <a:t>» в НУ «</a:t>
            </a:r>
            <a:r>
              <a:rPr lang="ru-RU" sz="1400" dirty="0" err="1"/>
              <a:t>Львівська</a:t>
            </a:r>
            <a:r>
              <a:rPr lang="ru-RU" sz="1400" dirty="0"/>
              <a:t> </a:t>
            </a:r>
            <a:r>
              <a:rPr lang="ru-RU" sz="1400" dirty="0" err="1"/>
              <a:t>політехніка</a:t>
            </a:r>
            <a:r>
              <a:rPr lang="ru-RU" sz="1400" dirty="0"/>
              <a:t>», курс </a:t>
            </a:r>
            <a:r>
              <a:rPr lang="en-US" sz="1400" dirty="0"/>
              <a:t>Cyber Security </a:t>
            </a:r>
            <a:r>
              <a:rPr lang="ru-RU" sz="1400" dirty="0"/>
              <a:t>у </a:t>
            </a:r>
            <a:r>
              <a:rPr lang="ru-RU" sz="1400" dirty="0" err="1"/>
              <a:t>Львівському</a:t>
            </a:r>
            <a:r>
              <a:rPr lang="ru-RU" sz="1400" dirty="0"/>
              <a:t> </a:t>
            </a:r>
            <a:r>
              <a:rPr lang="ru-RU" sz="1400" dirty="0" err="1"/>
              <a:t>університеті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</a:t>
            </a:r>
            <a:r>
              <a:rPr lang="ru-RU" sz="1400" dirty="0" err="1"/>
              <a:t>життєдіяльності</a:t>
            </a:r>
            <a:r>
              <a:rPr lang="ru-RU" sz="1400" dirty="0"/>
              <a:t> та </a:t>
            </a:r>
            <a:r>
              <a:rPr lang="ru-RU" sz="1400" dirty="0" err="1"/>
              <a:t>кількох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. 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418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13. Контент-</a:t>
            </a:r>
            <a:r>
              <a:rPr lang="ru-RU" sz="1400" b="1" dirty="0" err="1"/>
              <a:t>мейкер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Людина, яка </a:t>
            </a:r>
            <a:r>
              <a:rPr lang="ru-RU" sz="1400" dirty="0" err="1"/>
              <a:t>вміє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 </a:t>
            </a:r>
            <a:r>
              <a:rPr lang="ru-RU" sz="1400" dirty="0" err="1"/>
              <a:t>багатьма</a:t>
            </a:r>
            <a:r>
              <a:rPr lang="ru-RU" sz="1400" dirty="0"/>
              <a:t> видами контенту: і </a:t>
            </a:r>
            <a:r>
              <a:rPr lang="ru-RU" sz="1400" dirty="0" err="1"/>
              <a:t>сторіз</a:t>
            </a:r>
            <a:r>
              <a:rPr lang="ru-RU" sz="1400" dirty="0"/>
              <a:t> </a:t>
            </a:r>
            <a:r>
              <a:rPr lang="ru-RU" sz="1400" dirty="0" err="1"/>
              <a:t>робити</a:t>
            </a:r>
            <a:r>
              <a:rPr lang="ru-RU" sz="1400" dirty="0"/>
              <a:t>, і </a:t>
            </a:r>
            <a:r>
              <a:rPr lang="ru-RU" sz="1400" dirty="0" err="1"/>
              <a:t>тексти</a:t>
            </a:r>
            <a:r>
              <a:rPr lang="ru-RU" sz="1400" dirty="0"/>
              <a:t> </a:t>
            </a:r>
            <a:r>
              <a:rPr lang="ru-RU" sz="1400" dirty="0" err="1"/>
              <a:t>писати</a:t>
            </a:r>
            <a:r>
              <a:rPr lang="ru-RU" sz="1400" dirty="0"/>
              <a:t>, і </a:t>
            </a:r>
            <a:r>
              <a:rPr lang="ru-RU" sz="1400" dirty="0" err="1"/>
              <a:t>сюжети</a:t>
            </a:r>
            <a:r>
              <a:rPr lang="ru-RU" sz="1400" dirty="0"/>
              <a:t> для </a:t>
            </a:r>
            <a:r>
              <a:rPr lang="ru-RU" sz="1400" dirty="0" err="1"/>
              <a:t>відео</a:t>
            </a:r>
            <a:r>
              <a:rPr lang="ru-RU" sz="1400" dirty="0"/>
              <a:t> </a:t>
            </a:r>
            <a:r>
              <a:rPr lang="ru-RU" sz="1400" dirty="0" err="1"/>
              <a:t>вигадувати</a:t>
            </a:r>
            <a:r>
              <a:rPr lang="ru-RU" sz="1400" dirty="0"/>
              <a:t>. </a:t>
            </a:r>
            <a:r>
              <a:rPr lang="ru-RU" sz="1400" dirty="0" err="1"/>
              <a:t>Універсальний</a:t>
            </a:r>
            <a:r>
              <a:rPr lang="ru-RU" sz="1400" dirty="0"/>
              <a:t> </a:t>
            </a:r>
            <a:r>
              <a:rPr lang="ru-RU" sz="1400" dirty="0" err="1"/>
              <a:t>боєць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одночасно</a:t>
            </a:r>
            <a:r>
              <a:rPr lang="ru-RU" sz="1400" dirty="0"/>
              <a:t> є дизайнером, фотографом та </a:t>
            </a:r>
            <a:r>
              <a:rPr lang="ru-RU" sz="1400" dirty="0" err="1"/>
              <a:t>копірайтером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продумування</a:t>
            </a:r>
            <a:r>
              <a:rPr lang="ru-RU" sz="1400" dirty="0"/>
              <a:t> контент-</a:t>
            </a:r>
            <a:r>
              <a:rPr lang="ru-RU" sz="1400" dirty="0" err="1"/>
              <a:t>стратегії</a:t>
            </a:r>
            <a:r>
              <a:rPr lang="ru-RU" sz="1400" dirty="0"/>
              <a:t> разом з маркетологом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en-US" sz="1400" dirty="0"/>
              <a:t>SMM-</a:t>
            </a:r>
            <a:r>
              <a:rPr lang="ru-RU" sz="1400" dirty="0" err="1"/>
              <a:t>ником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робота </a:t>
            </a:r>
            <a:r>
              <a:rPr lang="ru-RU" sz="1400" dirty="0" err="1"/>
              <a:t>вже</a:t>
            </a:r>
            <a:r>
              <a:rPr lang="ru-RU" sz="1400" dirty="0"/>
              <a:t> за готовим планом;</a:t>
            </a:r>
          </a:p>
          <a:p>
            <a:r>
              <a:rPr lang="ru-RU" sz="1400" dirty="0" err="1"/>
              <a:t>продумування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узгодження</a:t>
            </a:r>
            <a:r>
              <a:rPr lang="ru-RU" sz="1400" dirty="0"/>
              <a:t> </a:t>
            </a:r>
            <a:r>
              <a:rPr lang="ru-RU" sz="1400" dirty="0" err="1"/>
              <a:t>ідей</a:t>
            </a:r>
            <a:r>
              <a:rPr lang="ru-RU" sz="1400" dirty="0"/>
              <a:t> для контенту </a:t>
            </a:r>
            <a:r>
              <a:rPr lang="ru-RU" sz="1400" dirty="0" err="1"/>
              <a:t>різного</a:t>
            </a:r>
            <a:r>
              <a:rPr lang="ru-RU" sz="1400" dirty="0"/>
              <a:t> формату;</a:t>
            </a:r>
          </a:p>
          <a:p>
            <a:r>
              <a:rPr lang="ru-RU" sz="1400" dirty="0" err="1"/>
              <a:t>створення</a:t>
            </a:r>
            <a:r>
              <a:rPr lang="ru-RU" sz="1400" dirty="0"/>
              <a:t> контенту (</a:t>
            </a:r>
            <a:r>
              <a:rPr lang="ru-RU" sz="1400" dirty="0" err="1"/>
              <a:t>написання</a:t>
            </a:r>
            <a:r>
              <a:rPr lang="ru-RU" sz="1400" dirty="0"/>
              <a:t> </a:t>
            </a:r>
            <a:r>
              <a:rPr lang="ru-RU" sz="1400" dirty="0" err="1"/>
              <a:t>текстів</a:t>
            </a:r>
            <a:r>
              <a:rPr lang="ru-RU" sz="1400" dirty="0"/>
              <a:t>, </a:t>
            </a:r>
            <a:r>
              <a:rPr lang="ru-RU" sz="1400" dirty="0" err="1"/>
              <a:t>фотографування</a:t>
            </a:r>
            <a:r>
              <a:rPr lang="ru-RU" sz="1400" dirty="0"/>
              <a:t> </a:t>
            </a:r>
            <a:r>
              <a:rPr lang="ru-RU" sz="1400" dirty="0" err="1"/>
              <a:t>реквізиту</a:t>
            </a:r>
            <a:r>
              <a:rPr lang="ru-RU" sz="1400" dirty="0"/>
              <a:t>, </a:t>
            </a:r>
            <a:r>
              <a:rPr lang="ru-RU" sz="1400" dirty="0" err="1"/>
              <a:t>створення</a:t>
            </a:r>
            <a:r>
              <a:rPr lang="ru-RU" sz="1400" dirty="0"/>
              <a:t> картинок з нуля, монтаж та </a:t>
            </a:r>
            <a:r>
              <a:rPr lang="ru-RU" sz="1400" dirty="0" err="1"/>
              <a:t>зйомка</a:t>
            </a:r>
            <a:r>
              <a:rPr lang="ru-RU" sz="1400" dirty="0"/>
              <a:t> </a:t>
            </a:r>
            <a:r>
              <a:rPr lang="ru-RU" sz="1400" dirty="0" err="1"/>
              <a:t>відео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типів</a:t>
            </a:r>
            <a:r>
              <a:rPr lang="ru-RU" sz="1400" dirty="0"/>
              <a:t> контенту;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алгоритмів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соцмереж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створювати</a:t>
            </a:r>
            <a:r>
              <a:rPr lang="ru-RU" sz="1400" dirty="0"/>
              <a:t> та </a:t>
            </a:r>
            <a:r>
              <a:rPr lang="ru-RU" sz="1400" dirty="0" err="1"/>
              <a:t>обробляти</a:t>
            </a:r>
            <a:r>
              <a:rPr lang="ru-RU" sz="1400" dirty="0"/>
              <a:t> </a:t>
            </a:r>
            <a:r>
              <a:rPr lang="ru-RU" sz="1400" dirty="0" err="1"/>
              <a:t>різні</a:t>
            </a:r>
            <a:r>
              <a:rPr lang="ru-RU" sz="1400" dirty="0"/>
              <a:t> </a:t>
            </a:r>
            <a:r>
              <a:rPr lang="ru-RU" sz="1400" dirty="0" err="1"/>
              <a:t>типи</a:t>
            </a:r>
            <a:r>
              <a:rPr lang="ru-RU" sz="1400" dirty="0"/>
              <a:t> контенту.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 smtClean="0"/>
              <a:t>Невеликі</a:t>
            </a:r>
            <a:r>
              <a:rPr lang="ru-RU" sz="1400" dirty="0" smtClean="0"/>
              <a:t> </a:t>
            </a:r>
            <a:r>
              <a:rPr lang="ru-RU" sz="1400" dirty="0" err="1"/>
              <a:t>проєкти</a:t>
            </a:r>
            <a:r>
              <a:rPr lang="ru-RU" sz="1400" dirty="0"/>
              <a:t> часто не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дозволити</a:t>
            </a:r>
            <a:r>
              <a:rPr lang="ru-RU" sz="1400" dirty="0"/>
              <a:t> </a:t>
            </a:r>
            <a:r>
              <a:rPr lang="ru-RU" sz="1400" dirty="0" err="1"/>
              <a:t>собі</a:t>
            </a:r>
            <a:r>
              <a:rPr lang="ru-RU" sz="1400" dirty="0"/>
              <a:t> </a:t>
            </a:r>
            <a:r>
              <a:rPr lang="ru-RU" sz="1400" dirty="0" err="1"/>
              <a:t>найняти</a:t>
            </a:r>
            <a:r>
              <a:rPr lang="ru-RU" sz="1400" dirty="0"/>
              <a:t> </a:t>
            </a:r>
            <a:r>
              <a:rPr lang="ru-RU" sz="1400" dirty="0" err="1"/>
              <a:t>цілу</a:t>
            </a:r>
            <a:r>
              <a:rPr lang="ru-RU" sz="1400" dirty="0"/>
              <a:t> контент-команду, тому </a:t>
            </a: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 </a:t>
            </a:r>
            <a:r>
              <a:rPr lang="ru-RU" sz="1400" dirty="0" err="1"/>
              <a:t>повністю</a:t>
            </a:r>
            <a:r>
              <a:rPr lang="ru-RU" sz="1400" dirty="0"/>
              <a:t> </a:t>
            </a:r>
            <a:r>
              <a:rPr lang="ru-RU" sz="1400" dirty="0" err="1"/>
              <a:t>відповідає</a:t>
            </a:r>
            <a:r>
              <a:rPr lang="ru-RU" sz="1400" dirty="0"/>
              <a:t> за контент в </a:t>
            </a:r>
            <a:r>
              <a:rPr lang="ru-RU" sz="1400" dirty="0" err="1"/>
              <a:t>профілі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профілях</a:t>
            </a:r>
            <a:r>
              <a:rPr lang="ru-RU" sz="1400" dirty="0"/>
              <a:t> —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пошуку</a:t>
            </a:r>
            <a:r>
              <a:rPr lang="ru-RU" sz="1400" dirty="0"/>
              <a:t> </a:t>
            </a:r>
            <a:r>
              <a:rPr lang="ru-RU" sz="1400" dirty="0" err="1"/>
              <a:t>референсів</a:t>
            </a:r>
            <a:r>
              <a:rPr lang="ru-RU" sz="1400" dirty="0"/>
              <a:t> до </a:t>
            </a:r>
            <a:r>
              <a:rPr lang="ru-RU" sz="1400" dirty="0" err="1"/>
              <a:t>створення</a:t>
            </a:r>
            <a:r>
              <a:rPr lang="ru-RU" sz="1400" dirty="0"/>
              <a:t> та </a:t>
            </a:r>
            <a:r>
              <a:rPr lang="ru-RU" sz="1400" dirty="0" err="1"/>
              <a:t>публікації</a:t>
            </a:r>
            <a:r>
              <a:rPr lang="ru-RU" sz="1400" dirty="0"/>
              <a:t> </a:t>
            </a:r>
            <a:r>
              <a:rPr lang="ru-RU" sz="1400" dirty="0" err="1"/>
              <a:t>готових</a:t>
            </a:r>
            <a:r>
              <a:rPr lang="ru-RU" sz="1400" dirty="0"/>
              <a:t> </a:t>
            </a:r>
            <a:r>
              <a:rPr lang="ru-RU" sz="1400" dirty="0" err="1"/>
              <a:t>матеріалів</a:t>
            </a:r>
            <a:r>
              <a:rPr lang="ru-RU" sz="1400" dirty="0"/>
              <a:t>.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en-US" sz="1400" dirty="0"/>
              <a:t>SMM-</a:t>
            </a:r>
            <a:r>
              <a:rPr lang="ru-RU" sz="1400" dirty="0"/>
              <a:t>менеджера </a:t>
            </a:r>
            <a:r>
              <a:rPr lang="ru-RU" sz="1400" dirty="0" err="1"/>
              <a:t>відрізняється</a:t>
            </a:r>
            <a:r>
              <a:rPr lang="ru-RU" sz="1400" dirty="0"/>
              <a:t> </a:t>
            </a:r>
            <a:r>
              <a:rPr lang="ru-RU" sz="1400" dirty="0" err="1"/>
              <a:t>тим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не </a:t>
            </a:r>
            <a:r>
              <a:rPr lang="ru-RU" sz="1400" dirty="0" err="1"/>
              <a:t>відповідає</a:t>
            </a:r>
            <a:r>
              <a:rPr lang="ru-RU" sz="1400" dirty="0"/>
              <a:t> за </a:t>
            </a:r>
            <a:r>
              <a:rPr lang="ru-RU" sz="1400" dirty="0" err="1"/>
              <a:t>просування</a:t>
            </a:r>
            <a:r>
              <a:rPr lang="ru-RU" sz="1400" dirty="0"/>
              <a:t> </a:t>
            </a:r>
            <a:r>
              <a:rPr lang="ru-RU" sz="1400" dirty="0" err="1"/>
              <a:t>сторінки</a:t>
            </a:r>
            <a:r>
              <a:rPr lang="ru-RU" sz="1400" dirty="0"/>
              <a:t>, а </a:t>
            </a:r>
            <a:r>
              <a:rPr lang="ru-RU" sz="1400" dirty="0" err="1"/>
              <a:t>здебільшого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створює</a:t>
            </a:r>
            <a:r>
              <a:rPr lang="ru-RU" sz="1400" dirty="0"/>
              <a:t> контент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розробленої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176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lnSpcReduction="10000"/>
          </a:bodyPr>
          <a:lstStyle/>
          <a:p>
            <a:r>
              <a:rPr lang="en-US" sz="1400" b="1" dirty="0"/>
              <a:t>14. </a:t>
            </a:r>
            <a:r>
              <a:rPr lang="en-US" sz="1400" b="1" dirty="0" err="1"/>
              <a:t>TikTok</a:t>
            </a:r>
            <a:r>
              <a:rPr lang="en-US" sz="1400" b="1" dirty="0"/>
              <a:t>-</a:t>
            </a:r>
            <a:r>
              <a:rPr lang="ru-RU" sz="1400" b="1" dirty="0"/>
              <a:t>продюсер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 err="1"/>
              <a:t>Інші</a:t>
            </a:r>
            <a:r>
              <a:rPr lang="ru-RU" sz="1400" i="1" dirty="0"/>
              <a:t> </a:t>
            </a:r>
            <a:r>
              <a:rPr lang="ru-RU" sz="1400" i="1" dirty="0" err="1"/>
              <a:t>назви</a:t>
            </a:r>
            <a:r>
              <a:rPr lang="ru-RU" sz="1400" i="1" dirty="0"/>
              <a:t>: </a:t>
            </a:r>
            <a:r>
              <a:rPr lang="en-US" sz="1400" i="1" dirty="0" err="1"/>
              <a:t>TikTok</a:t>
            </a:r>
            <a:r>
              <a:rPr lang="en-US" sz="1400" i="1" dirty="0"/>
              <a:t>-</a:t>
            </a:r>
            <a:r>
              <a:rPr lang="ru-RU" sz="1400" i="1" dirty="0"/>
              <a:t>сценарист, </a:t>
            </a:r>
            <a:r>
              <a:rPr lang="en-US" sz="1400" i="1" dirty="0"/>
              <a:t>SMM-</a:t>
            </a:r>
            <a:r>
              <a:rPr lang="ru-RU" sz="1400" i="1" dirty="0" err="1"/>
              <a:t>спеціаліст</a:t>
            </a:r>
            <a:r>
              <a:rPr lang="ru-RU" sz="1400" i="1" dirty="0"/>
              <a:t> у </a:t>
            </a:r>
            <a:r>
              <a:rPr lang="en-US" sz="1400" i="1" dirty="0" err="1"/>
              <a:t>TikTok</a:t>
            </a:r>
            <a:endParaRPr lang="en-US" sz="1400" dirty="0"/>
          </a:p>
          <a:p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знає</a:t>
            </a:r>
            <a:r>
              <a:rPr lang="ru-RU" sz="1400" dirty="0"/>
              <a:t>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нюанси</a:t>
            </a:r>
            <a:r>
              <a:rPr lang="ru-RU" sz="1400" dirty="0"/>
              <a:t> </a:t>
            </a:r>
            <a:r>
              <a:rPr lang="ru-RU" sz="1400" dirty="0" err="1"/>
              <a:t>нової</a:t>
            </a:r>
            <a:r>
              <a:rPr lang="ru-RU" sz="1400" dirty="0"/>
              <a:t> </a:t>
            </a:r>
            <a:r>
              <a:rPr lang="ru-RU" sz="1400" dirty="0" err="1"/>
              <a:t>розважальної</a:t>
            </a:r>
            <a:r>
              <a:rPr lang="ru-RU" sz="1400" dirty="0"/>
              <a:t> </a:t>
            </a:r>
            <a:r>
              <a:rPr lang="ru-RU" sz="1400" dirty="0" err="1"/>
              <a:t>мережі</a:t>
            </a:r>
            <a:r>
              <a:rPr lang="ru-RU" sz="1400" dirty="0"/>
              <a:t> </a:t>
            </a:r>
            <a:r>
              <a:rPr lang="en-US" sz="1400" dirty="0" err="1"/>
              <a:t>TikTok</a:t>
            </a:r>
            <a:r>
              <a:rPr lang="en-US" sz="1400" dirty="0"/>
              <a:t>, </a:t>
            </a:r>
            <a:r>
              <a:rPr lang="ru-RU" sz="1400" dirty="0"/>
              <a:t>в </a:t>
            </a:r>
            <a:r>
              <a:rPr lang="ru-RU" sz="1400" dirty="0" err="1"/>
              <a:t>курсі</a:t>
            </a:r>
            <a:r>
              <a:rPr lang="ru-RU" sz="1400" dirty="0"/>
              <a:t> </a:t>
            </a:r>
            <a:r>
              <a:rPr lang="ru-RU" sz="1400" dirty="0" err="1"/>
              <a:t>останніх</a:t>
            </a:r>
            <a:r>
              <a:rPr lang="ru-RU" sz="1400" dirty="0"/>
              <a:t> </a:t>
            </a:r>
            <a:r>
              <a:rPr lang="ru-RU" sz="1400" dirty="0" err="1"/>
              <a:t>трендів</a:t>
            </a:r>
            <a:r>
              <a:rPr lang="ru-RU" sz="1400" dirty="0"/>
              <a:t> та </a:t>
            </a:r>
            <a:r>
              <a:rPr lang="ru-RU" sz="1400" dirty="0" err="1"/>
              <a:t>розуміє</a:t>
            </a:r>
            <a:r>
              <a:rPr lang="ru-RU" sz="1400" dirty="0"/>
              <a:t>, яке </a:t>
            </a:r>
            <a:r>
              <a:rPr lang="ru-RU" sz="1400" dirty="0" err="1"/>
              <a:t>відео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записати</a:t>
            </a:r>
            <a:r>
              <a:rPr lang="ru-RU" sz="1400" dirty="0"/>
              <a:t>, </a:t>
            </a:r>
            <a:r>
              <a:rPr lang="ru-RU" sz="1400" dirty="0" err="1"/>
              <a:t>аби</a:t>
            </a:r>
            <a:r>
              <a:rPr lang="ru-RU" sz="1400" dirty="0"/>
              <a:t> </a:t>
            </a:r>
            <a:r>
              <a:rPr lang="ru-RU" sz="1400" dirty="0" err="1"/>
              <a:t>зібрати</a:t>
            </a:r>
            <a:r>
              <a:rPr lang="ru-RU" sz="1400" dirty="0"/>
              <a:t> </a:t>
            </a:r>
            <a:r>
              <a:rPr lang="ru-RU" sz="1400" dirty="0" err="1"/>
              <a:t>тисячі</a:t>
            </a:r>
            <a:r>
              <a:rPr lang="ru-RU" sz="1400" dirty="0"/>
              <a:t> </a:t>
            </a:r>
            <a:r>
              <a:rPr lang="ru-RU" sz="1400" dirty="0" err="1"/>
              <a:t>переглядів</a:t>
            </a:r>
            <a:r>
              <a:rPr lang="ru-RU" sz="1400" dirty="0"/>
              <a:t>. На </a:t>
            </a:r>
            <a:r>
              <a:rPr lang="ru-RU" sz="1400" dirty="0" err="1"/>
              <a:t>ньому</a:t>
            </a:r>
            <a:r>
              <a:rPr lang="ru-RU" sz="1400" dirty="0"/>
              <a:t> — </a:t>
            </a:r>
            <a:r>
              <a:rPr lang="ru-RU" sz="1400" dirty="0" err="1"/>
              <a:t>розробка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 </a:t>
            </a:r>
            <a:r>
              <a:rPr lang="ru-RU" sz="1400" dirty="0" err="1"/>
              <a:t>просування</a:t>
            </a:r>
            <a:r>
              <a:rPr lang="ru-RU" sz="1400" dirty="0"/>
              <a:t> бренду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 </a:t>
            </a:r>
            <a:r>
              <a:rPr lang="ru-RU" sz="1400" dirty="0" err="1"/>
              <a:t>мережі</a:t>
            </a:r>
            <a:r>
              <a:rPr lang="ru-RU" sz="1400" dirty="0"/>
              <a:t>, </a:t>
            </a:r>
            <a:r>
              <a:rPr lang="ru-RU" sz="1400" dirty="0" err="1"/>
              <a:t>генерація</a:t>
            </a:r>
            <a:r>
              <a:rPr lang="ru-RU" sz="1400" dirty="0"/>
              <a:t> </a:t>
            </a:r>
            <a:r>
              <a:rPr lang="ru-RU" sz="1400" dirty="0" err="1"/>
              <a:t>ідей</a:t>
            </a:r>
            <a:r>
              <a:rPr lang="ru-RU" sz="1400" dirty="0"/>
              <a:t> та </a:t>
            </a:r>
            <a:r>
              <a:rPr lang="ru-RU" sz="1400" dirty="0" err="1"/>
              <a:t>створення</a:t>
            </a:r>
            <a:r>
              <a:rPr lang="ru-RU" sz="1400" dirty="0"/>
              <a:t> контенту (</a:t>
            </a:r>
            <a:r>
              <a:rPr lang="ru-RU" sz="1400" dirty="0" err="1"/>
              <a:t>зазвичай</a:t>
            </a:r>
            <a:r>
              <a:rPr lang="ru-RU" sz="1400" dirty="0"/>
              <a:t> у </a:t>
            </a:r>
            <a:r>
              <a:rPr lang="ru-RU" sz="1400" dirty="0" err="1"/>
              <a:t>співпраці</a:t>
            </a:r>
            <a:r>
              <a:rPr lang="ru-RU" sz="1400" dirty="0"/>
              <a:t> з </a:t>
            </a:r>
            <a:r>
              <a:rPr lang="ru-RU" sz="1400" dirty="0" err="1"/>
              <a:t>копірайтером</a:t>
            </a:r>
            <a:r>
              <a:rPr lang="ru-RU" sz="1400" dirty="0"/>
              <a:t>, дизайнером, оператором </a:t>
            </a:r>
            <a:r>
              <a:rPr lang="ru-RU" sz="1400" dirty="0" err="1"/>
              <a:t>тощо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ідей</a:t>
            </a:r>
            <a:r>
              <a:rPr lang="ru-RU" sz="1400" dirty="0"/>
              <a:t> для креативного контенту;</a:t>
            </a:r>
          </a:p>
          <a:p>
            <a:r>
              <a:rPr lang="ru-RU" sz="1400" dirty="0" err="1"/>
              <a:t>моніторинг</a:t>
            </a:r>
            <a:r>
              <a:rPr lang="ru-RU" sz="1400" dirty="0"/>
              <a:t> </a:t>
            </a:r>
            <a:r>
              <a:rPr lang="ru-RU" sz="1400" dirty="0" err="1"/>
              <a:t>трендів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написання</a:t>
            </a:r>
            <a:r>
              <a:rPr lang="ru-RU" sz="1400" dirty="0"/>
              <a:t> </a:t>
            </a:r>
            <a:r>
              <a:rPr lang="ru-RU" sz="1400" dirty="0" err="1"/>
              <a:t>сценаріїв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зйомок</a:t>
            </a:r>
            <a:r>
              <a:rPr lang="ru-RU" sz="1400" dirty="0"/>
              <a:t>;</a:t>
            </a:r>
          </a:p>
          <a:p>
            <a:r>
              <a:rPr lang="ru-RU" sz="1400" dirty="0"/>
              <a:t>монтаж </a:t>
            </a:r>
            <a:r>
              <a:rPr lang="ru-RU" sz="1400" dirty="0" err="1"/>
              <a:t>матеріалу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 </a:t>
            </a:r>
            <a:r>
              <a:rPr lang="ru-RU" sz="1400" dirty="0" err="1"/>
              <a:t>аналітикою</a:t>
            </a:r>
            <a:r>
              <a:rPr lang="ru-RU" sz="1400" dirty="0"/>
              <a:t> (в </a:t>
            </a:r>
            <a:r>
              <a:rPr lang="en-US" sz="1400" dirty="0" err="1"/>
              <a:t>TikTok</a:t>
            </a:r>
            <a:r>
              <a:rPr lang="en-US" sz="1400" dirty="0"/>
              <a:t> </a:t>
            </a:r>
            <a:r>
              <a:rPr lang="ru-RU" sz="1400" dirty="0" err="1"/>
              <a:t>поки</a:t>
            </a:r>
            <a:r>
              <a:rPr lang="ru-RU" sz="1400" dirty="0"/>
              <a:t> вона не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розширена</a:t>
            </a:r>
            <a:r>
              <a:rPr lang="ru-RU" sz="1400" dirty="0"/>
              <a:t>, як у </a:t>
            </a:r>
            <a:r>
              <a:rPr lang="ru-RU" sz="1400" dirty="0" err="1"/>
              <a:t>фейсбуці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інстаграмі</a:t>
            </a:r>
            <a:r>
              <a:rPr lang="ru-RU" sz="1400" dirty="0"/>
              <a:t>, але все ж є, і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брати</a:t>
            </a:r>
            <a:r>
              <a:rPr lang="ru-RU" sz="1400" dirty="0"/>
              <a:t> до </a:t>
            </a:r>
            <a:r>
              <a:rPr lang="ru-RU" sz="1400" dirty="0" err="1"/>
              <a:t>уваги</a:t>
            </a:r>
            <a:r>
              <a:rPr lang="ru-RU" sz="1400" dirty="0"/>
              <a:t> при </a:t>
            </a:r>
            <a:r>
              <a:rPr lang="ru-RU" sz="1400" dirty="0" err="1"/>
              <a:t>плануванні</a:t>
            </a:r>
            <a:r>
              <a:rPr lang="ru-RU" sz="1400" dirty="0"/>
              <a:t> контенту);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монтувати</a:t>
            </a:r>
            <a:r>
              <a:rPr lang="ru-RU" sz="1400" dirty="0"/>
              <a:t> </a:t>
            </a:r>
            <a:r>
              <a:rPr lang="ru-RU" sz="1400" dirty="0" err="1"/>
              <a:t>відео</a:t>
            </a:r>
            <a:r>
              <a:rPr lang="ru-RU" sz="1400" dirty="0"/>
              <a:t> в </a:t>
            </a:r>
            <a:r>
              <a:rPr lang="ru-RU" sz="1400" dirty="0" err="1"/>
              <a:t>спеціальних</a:t>
            </a:r>
            <a:r>
              <a:rPr lang="ru-RU" sz="1400" dirty="0"/>
              <a:t> </a:t>
            </a:r>
            <a:r>
              <a:rPr lang="ru-RU" sz="1400" dirty="0" err="1"/>
              <a:t>сервісах</a:t>
            </a:r>
            <a:r>
              <a:rPr lang="ru-RU" sz="1400" dirty="0"/>
              <a:t> і </a:t>
            </a:r>
            <a:r>
              <a:rPr lang="ru-RU" sz="1400" dirty="0" err="1"/>
              <a:t>додатках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</a:t>
            </a:r>
            <a:r>
              <a:rPr lang="ru-RU" sz="1400" dirty="0" err="1"/>
              <a:t>драматургії</a:t>
            </a:r>
            <a:r>
              <a:rPr lang="ru-RU" sz="1400" dirty="0"/>
              <a:t>, </a:t>
            </a:r>
            <a:r>
              <a:rPr lang="ru-RU" sz="1400" dirty="0" err="1"/>
              <a:t>режисури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адаптуватися</a:t>
            </a:r>
            <a:r>
              <a:rPr lang="ru-RU" sz="1400" dirty="0"/>
              <a:t> до </a:t>
            </a:r>
            <a:r>
              <a:rPr lang="ru-RU" sz="1400" dirty="0" err="1"/>
              <a:t>нових</a:t>
            </a:r>
            <a:r>
              <a:rPr lang="ru-RU" sz="1400" dirty="0"/>
              <a:t> умов, </a:t>
            </a:r>
            <a:r>
              <a:rPr lang="ru-RU" sz="1400" dirty="0" err="1"/>
              <a:t>реагувати</a:t>
            </a:r>
            <a:r>
              <a:rPr lang="ru-RU" sz="1400" dirty="0"/>
              <a:t> на </a:t>
            </a:r>
            <a:r>
              <a:rPr lang="ru-RU" sz="1400" dirty="0" err="1"/>
              <a:t>тренди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en-US" sz="1400" dirty="0" err="1"/>
              <a:t>TikTok</a:t>
            </a:r>
            <a:r>
              <a:rPr lang="en-US" sz="1400" dirty="0"/>
              <a:t> — </a:t>
            </a:r>
            <a:r>
              <a:rPr lang="ru-RU" sz="1400" dirty="0" err="1"/>
              <a:t>соцмережа</a:t>
            </a:r>
            <a:r>
              <a:rPr lang="ru-RU" sz="1400" dirty="0"/>
              <a:t>, яка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розвивається</a:t>
            </a:r>
            <a:r>
              <a:rPr lang="ru-RU" sz="1400" dirty="0"/>
              <a:t>, тому </a:t>
            </a:r>
            <a:r>
              <a:rPr lang="ru-RU" sz="1400" dirty="0" err="1"/>
              <a:t>зрозумілих</a:t>
            </a:r>
            <a:r>
              <a:rPr lang="ru-RU" sz="1400" dirty="0"/>
              <a:t> </a:t>
            </a:r>
            <a:r>
              <a:rPr lang="ru-RU" sz="1400" dirty="0" err="1"/>
              <a:t>алгоритмів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поки</a:t>
            </a:r>
            <a:r>
              <a:rPr lang="ru-RU" sz="1400" dirty="0"/>
              <a:t> </a:t>
            </a:r>
            <a:r>
              <a:rPr lang="ru-RU" sz="1400" dirty="0" err="1"/>
              <a:t>немає</a:t>
            </a:r>
            <a:r>
              <a:rPr lang="ru-RU" sz="1400" dirty="0"/>
              <a:t>, а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гальмує</a:t>
            </a:r>
            <a:r>
              <a:rPr lang="ru-RU" sz="1400" dirty="0"/>
              <a:t> </a:t>
            </a:r>
            <a:r>
              <a:rPr lang="ru-RU" sz="1400" dirty="0" err="1"/>
              <a:t>довгострокове</a:t>
            </a:r>
            <a:r>
              <a:rPr lang="ru-RU" sz="1400" dirty="0"/>
              <a:t> </a:t>
            </a:r>
            <a:r>
              <a:rPr lang="ru-RU" sz="1400" dirty="0" err="1"/>
              <a:t>планування</a:t>
            </a:r>
            <a:r>
              <a:rPr lang="ru-RU" sz="1400" dirty="0"/>
              <a:t> контенту. Тут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реагувати</a:t>
            </a:r>
            <a:r>
              <a:rPr lang="ru-RU" sz="1400" dirty="0"/>
              <a:t> на </a:t>
            </a:r>
            <a:r>
              <a:rPr lang="ru-RU" sz="1400" dirty="0" err="1"/>
              <a:t>тренди</a:t>
            </a:r>
            <a:r>
              <a:rPr lang="ru-RU" sz="1400" dirty="0"/>
              <a:t> та часто </a:t>
            </a:r>
            <a:r>
              <a:rPr lang="ru-RU" sz="1400" dirty="0" err="1"/>
              <a:t>підлаштовуватись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них, </a:t>
            </a:r>
            <a:r>
              <a:rPr lang="ru-RU" sz="1400" dirty="0" err="1"/>
              <a:t>аби</a:t>
            </a:r>
            <a:r>
              <a:rPr lang="ru-RU" sz="1400" dirty="0"/>
              <a:t> ваше </a:t>
            </a:r>
            <a:r>
              <a:rPr lang="ru-RU" sz="1400" dirty="0" err="1"/>
              <a:t>відео</a:t>
            </a:r>
            <a:r>
              <a:rPr lang="ru-RU" sz="1400" dirty="0"/>
              <a:t> мало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шансів</a:t>
            </a:r>
            <a:r>
              <a:rPr lang="ru-RU" sz="1400" dirty="0"/>
              <a:t> </a:t>
            </a:r>
            <a:r>
              <a:rPr lang="ru-RU" sz="1400" dirty="0" err="1"/>
              <a:t>потрапити</a:t>
            </a:r>
            <a:r>
              <a:rPr lang="ru-RU" sz="1400" dirty="0"/>
              <a:t> в </a:t>
            </a:r>
            <a:r>
              <a:rPr lang="ru-RU" sz="1400" dirty="0" err="1"/>
              <a:t>рекомендовані</a:t>
            </a:r>
            <a:r>
              <a:rPr lang="ru-RU" sz="1400" dirty="0"/>
              <a:t>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8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15. Сценарист для </a:t>
            </a:r>
            <a:r>
              <a:rPr lang="ru-RU" sz="1400" b="1" dirty="0" err="1"/>
              <a:t>ютюб-каналів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Професіонал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чітко</a:t>
            </a:r>
            <a:r>
              <a:rPr lang="ru-RU" sz="1400" dirty="0"/>
              <a:t> </a:t>
            </a:r>
            <a:r>
              <a:rPr lang="ru-RU" sz="1400" dirty="0" err="1"/>
              <a:t>усвідомлює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контент </a:t>
            </a:r>
            <a:r>
              <a:rPr lang="ru-RU" sz="1400" dirty="0" err="1"/>
              <a:t>потрібен</a:t>
            </a:r>
            <a:r>
              <a:rPr lang="ru-RU" sz="1400" dirty="0"/>
              <a:t> на </a:t>
            </a:r>
            <a:r>
              <a:rPr lang="ru-RU" sz="1400" dirty="0" err="1"/>
              <a:t>каналі</a:t>
            </a:r>
            <a:r>
              <a:rPr lang="ru-RU" sz="1400" dirty="0"/>
              <a:t> і </a:t>
            </a:r>
            <a:r>
              <a:rPr lang="ru-RU" sz="1400" dirty="0" err="1"/>
              <a:t>вміє</a:t>
            </a:r>
            <a:r>
              <a:rPr lang="ru-RU" sz="1400" dirty="0"/>
              <a:t> </a:t>
            </a:r>
            <a:r>
              <a:rPr lang="ru-RU" sz="1400" dirty="0" err="1"/>
              <a:t>прописати</a:t>
            </a:r>
            <a:r>
              <a:rPr lang="ru-RU" sz="1400" dirty="0"/>
              <a:t> </a:t>
            </a:r>
            <a:r>
              <a:rPr lang="ru-RU" sz="1400" dirty="0" err="1"/>
              <a:t>сценарій</a:t>
            </a:r>
            <a:r>
              <a:rPr lang="ru-RU" sz="1400" dirty="0"/>
              <a:t> </a:t>
            </a:r>
            <a:r>
              <a:rPr lang="ru-RU" sz="1400" dirty="0" err="1"/>
              <a:t>похвилинно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генерація</a:t>
            </a:r>
            <a:r>
              <a:rPr lang="ru-RU" sz="1400" dirty="0"/>
              <a:t> </a:t>
            </a:r>
            <a:r>
              <a:rPr lang="ru-RU" sz="1400" dirty="0" err="1"/>
              <a:t>ідей</a:t>
            </a:r>
            <a:r>
              <a:rPr lang="ru-RU" sz="1400" dirty="0"/>
              <a:t> для </a:t>
            </a:r>
            <a:r>
              <a:rPr lang="ru-RU" sz="1400" dirty="0" err="1"/>
              <a:t>відеоконтенту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написання</a:t>
            </a:r>
            <a:r>
              <a:rPr lang="ru-RU" sz="1400" dirty="0"/>
              <a:t> </a:t>
            </a:r>
            <a:r>
              <a:rPr lang="ru-RU" sz="1400" dirty="0" err="1"/>
              <a:t>сценаріїв</a:t>
            </a:r>
            <a:r>
              <a:rPr lang="ru-RU" sz="1400" dirty="0"/>
              <a:t> та </a:t>
            </a:r>
            <a:r>
              <a:rPr lang="ru-RU" sz="1400" dirty="0" err="1"/>
              <a:t>узгодження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блогером</a:t>
            </a:r>
            <a:r>
              <a:rPr lang="ru-RU" sz="1400" dirty="0"/>
              <a:t>, </a:t>
            </a:r>
            <a:r>
              <a:rPr lang="ru-RU" sz="1400" dirty="0" err="1"/>
              <a:t>проджект</a:t>
            </a:r>
            <a:r>
              <a:rPr lang="ru-RU" sz="1400" dirty="0"/>
              <a:t>-менеджером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головним</a:t>
            </a:r>
            <a:r>
              <a:rPr lang="ru-RU" sz="1400" dirty="0"/>
              <a:t> редактором;</a:t>
            </a:r>
          </a:p>
          <a:p>
            <a:r>
              <a:rPr lang="ru-RU" sz="1400" dirty="0" err="1"/>
              <a:t>внесення</a:t>
            </a:r>
            <a:r>
              <a:rPr lang="ru-RU" sz="1400" dirty="0"/>
              <a:t> правок за </a:t>
            </a:r>
            <a:r>
              <a:rPr lang="ru-RU" sz="1400" dirty="0" err="1"/>
              <a:t>необхідності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 </a:t>
            </a:r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відео</a:t>
            </a:r>
            <a:r>
              <a:rPr lang="ru-RU" sz="1400" dirty="0"/>
              <a:t> для </a:t>
            </a:r>
            <a:r>
              <a:rPr lang="en-US" sz="1400" dirty="0"/>
              <a:t>YouTube;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основ </a:t>
            </a:r>
            <a:r>
              <a:rPr lang="ru-RU" sz="1400" dirty="0" err="1"/>
              <a:t>драматургії</a:t>
            </a:r>
            <a:r>
              <a:rPr lang="ru-RU" sz="1400" dirty="0"/>
              <a:t>, </a:t>
            </a:r>
            <a:r>
              <a:rPr lang="ru-RU" sz="1400" dirty="0" err="1"/>
              <a:t>режисури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 </a:t>
            </a:r>
            <a:r>
              <a:rPr lang="ru-RU" sz="1400" dirty="0" err="1"/>
              <a:t>різними</a:t>
            </a:r>
            <a:r>
              <a:rPr lang="ru-RU" sz="1400" dirty="0"/>
              <a:t> форматами контенту;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опрацьовувати</a:t>
            </a:r>
            <a:r>
              <a:rPr lang="ru-RU" sz="1400" dirty="0"/>
              <a:t> </a:t>
            </a:r>
            <a:r>
              <a:rPr lang="ru-RU" sz="1400" dirty="0" err="1"/>
              <a:t>великі</a:t>
            </a:r>
            <a:r>
              <a:rPr lang="ru-RU" sz="1400" dirty="0"/>
              <a:t> </a:t>
            </a:r>
            <a:r>
              <a:rPr lang="ru-RU" sz="1400" dirty="0" err="1"/>
              <a:t>об’єми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/>
              <a:t>Таких </a:t>
            </a:r>
            <a:r>
              <a:rPr lang="ru-RU" sz="1400" dirty="0" err="1"/>
              <a:t>спеціалістів</a:t>
            </a:r>
            <a:r>
              <a:rPr lang="ru-RU" sz="1400" dirty="0"/>
              <a:t> </a:t>
            </a:r>
            <a:r>
              <a:rPr lang="ru-RU" sz="1400" dirty="0" err="1"/>
              <a:t>зазвичай</a:t>
            </a:r>
            <a:r>
              <a:rPr lang="ru-RU" sz="1400" dirty="0"/>
              <a:t> </a:t>
            </a:r>
            <a:r>
              <a:rPr lang="ru-RU" sz="1400" dirty="0" err="1"/>
              <a:t>шукають</a:t>
            </a:r>
            <a:r>
              <a:rPr lang="ru-RU" sz="1400" dirty="0"/>
              <a:t> для </a:t>
            </a:r>
            <a:r>
              <a:rPr lang="ru-RU" sz="1400" dirty="0" err="1"/>
              <a:t>постійної</a:t>
            </a:r>
            <a:r>
              <a:rPr lang="ru-RU" sz="1400" dirty="0"/>
              <a:t> </a:t>
            </a:r>
            <a:r>
              <a:rPr lang="ru-RU" sz="1400" dirty="0" err="1"/>
              <a:t>співпраці</a:t>
            </a:r>
            <a:r>
              <a:rPr lang="ru-RU" sz="1400" dirty="0"/>
              <a:t> </a:t>
            </a:r>
            <a:r>
              <a:rPr lang="ru-RU" sz="1400" dirty="0" err="1"/>
              <a:t>менеджери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власники</a:t>
            </a:r>
            <a:r>
              <a:rPr lang="ru-RU" sz="1400" dirty="0"/>
              <a:t> </a:t>
            </a:r>
            <a:r>
              <a:rPr lang="ru-RU" sz="1400" dirty="0" err="1"/>
              <a:t>ютюб-каналів</a:t>
            </a:r>
            <a:r>
              <a:rPr lang="ru-RU" sz="1400" dirty="0"/>
              <a:t>.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досвід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сценаристом </a:t>
            </a:r>
            <a:r>
              <a:rPr lang="ru-RU" sz="1400" dirty="0" err="1"/>
              <a:t>необов’язково</a:t>
            </a:r>
            <a:r>
              <a:rPr lang="ru-RU" sz="1400" dirty="0"/>
              <a:t>, </a:t>
            </a:r>
            <a:r>
              <a:rPr lang="ru-RU" sz="1400" dirty="0" err="1"/>
              <a:t>проте</a:t>
            </a:r>
            <a:r>
              <a:rPr lang="ru-RU" sz="1400" dirty="0"/>
              <a:t> </a:t>
            </a:r>
            <a:r>
              <a:rPr lang="ru-RU" sz="1400" dirty="0" err="1"/>
              <a:t>бекграунд</a:t>
            </a:r>
            <a:r>
              <a:rPr lang="ru-RU" sz="1400" dirty="0"/>
              <a:t> в </a:t>
            </a:r>
            <a:r>
              <a:rPr lang="ru-RU" sz="1400" dirty="0" err="1"/>
              <a:t>копірайтингу</a:t>
            </a:r>
            <a:r>
              <a:rPr lang="ru-RU" sz="1400" dirty="0"/>
              <a:t>, </a:t>
            </a:r>
            <a:r>
              <a:rPr lang="ru-RU" sz="1400" dirty="0" err="1"/>
              <a:t>редактурі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журналістиці</a:t>
            </a:r>
            <a:r>
              <a:rPr lang="ru-RU" sz="1400" dirty="0"/>
              <a:t> стане плюсом.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457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16. </a:t>
            </a:r>
            <a:r>
              <a:rPr lang="ru-RU" sz="1400" b="1" dirty="0" err="1"/>
              <a:t>Ютюб-блогер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Спеціаліст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обожнює</a:t>
            </a:r>
            <a:r>
              <a:rPr lang="ru-RU" sz="1400" dirty="0"/>
              <a:t> бути в </a:t>
            </a:r>
            <a:r>
              <a:rPr lang="ru-RU" sz="1400" dirty="0" err="1"/>
              <a:t>кадрі</a:t>
            </a:r>
            <a:r>
              <a:rPr lang="ru-RU" sz="1400" dirty="0"/>
              <a:t>, </a:t>
            </a:r>
            <a:r>
              <a:rPr lang="ru-RU" sz="1400" dirty="0" err="1"/>
              <a:t>спілкуватися</a:t>
            </a:r>
            <a:r>
              <a:rPr lang="ru-RU" sz="1400" dirty="0"/>
              <a:t> з людьми та </a:t>
            </a:r>
            <a:r>
              <a:rPr lang="ru-RU" sz="1400" dirty="0" err="1"/>
              <a:t>розповідати</a:t>
            </a:r>
            <a:r>
              <a:rPr lang="ru-RU" sz="1400" dirty="0"/>
              <a:t> про </a:t>
            </a:r>
            <a:r>
              <a:rPr lang="ru-RU" sz="1400" dirty="0" err="1"/>
              <a:t>різні</a:t>
            </a:r>
            <a:r>
              <a:rPr lang="ru-RU" sz="1400" dirty="0"/>
              <a:t> </a:t>
            </a:r>
            <a:r>
              <a:rPr lang="ru-RU" sz="1400" dirty="0" err="1"/>
              <a:t>речі</a:t>
            </a:r>
            <a:r>
              <a:rPr lang="ru-RU" sz="1400" dirty="0"/>
              <a:t> в межах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компетенції</a:t>
            </a:r>
            <a:r>
              <a:rPr lang="ru-RU" sz="1400" dirty="0"/>
              <a:t>. </a:t>
            </a:r>
            <a:r>
              <a:rPr lang="ru-RU" sz="1400" dirty="0" err="1"/>
              <a:t>Можна</a:t>
            </a:r>
            <a:r>
              <a:rPr lang="ru-RU" sz="1400" dirty="0"/>
              <a:t> бути </a:t>
            </a:r>
            <a:r>
              <a:rPr lang="ru-RU" sz="1400" dirty="0" err="1"/>
              <a:t>найманим</a:t>
            </a:r>
            <a:r>
              <a:rPr lang="ru-RU" sz="1400" dirty="0"/>
              <a:t> </a:t>
            </a:r>
            <a:r>
              <a:rPr lang="ru-RU" sz="1400" dirty="0" err="1"/>
              <a:t>працівником</a:t>
            </a:r>
            <a:r>
              <a:rPr lang="ru-RU" sz="1400" dirty="0"/>
              <a:t> (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dirty="0" err="1"/>
              <a:t>ведучим</a:t>
            </a:r>
            <a:r>
              <a:rPr lang="ru-RU" sz="1400" dirty="0"/>
              <a:t> на чужому </a:t>
            </a:r>
            <a:r>
              <a:rPr lang="ru-RU" sz="1400" dirty="0" err="1"/>
              <a:t>ютюб-каналі</a:t>
            </a:r>
            <a:r>
              <a:rPr lang="ru-RU" sz="1400" dirty="0"/>
              <a:t>), а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спробувати</a:t>
            </a:r>
            <a:r>
              <a:rPr lang="ru-RU" sz="1400" dirty="0"/>
              <a:t> </a:t>
            </a:r>
            <a:r>
              <a:rPr lang="ru-RU" sz="1400" dirty="0" err="1"/>
              <a:t>створити</a:t>
            </a:r>
            <a:r>
              <a:rPr lang="ru-RU" sz="1400" dirty="0"/>
              <a:t> </a:t>
            </a:r>
            <a:r>
              <a:rPr lang="ru-RU" sz="1400" dirty="0" err="1"/>
              <a:t>свій</a:t>
            </a:r>
            <a:r>
              <a:rPr lang="ru-RU" sz="1400" dirty="0"/>
              <a:t> канал та </a:t>
            </a:r>
            <a:r>
              <a:rPr lang="ru-RU" sz="1400" dirty="0" err="1"/>
              <a:t>монетизувати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(стати партнером </a:t>
            </a:r>
            <a:r>
              <a:rPr lang="en-US" sz="1400" dirty="0"/>
              <a:t>YouTube </a:t>
            </a:r>
            <a:r>
              <a:rPr lang="ru-RU" sz="1400" dirty="0"/>
              <a:t>і </a:t>
            </a:r>
            <a:r>
              <a:rPr lang="ru-RU" sz="1400" dirty="0" err="1"/>
              <a:t>заробляти</a:t>
            </a:r>
            <a:r>
              <a:rPr lang="ru-RU" sz="1400" dirty="0"/>
              <a:t> на переглядах)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отримувати</a:t>
            </a:r>
            <a:r>
              <a:rPr lang="ru-RU" sz="1400" dirty="0"/>
              <a:t> </a:t>
            </a:r>
            <a:r>
              <a:rPr lang="ru-RU" sz="1400" dirty="0" err="1"/>
              <a:t>кошти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інтеграції</a:t>
            </a:r>
            <a:r>
              <a:rPr lang="ru-RU" sz="1400" dirty="0"/>
              <a:t> з брендами.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/>
              <a:t>участь у </a:t>
            </a:r>
            <a:r>
              <a:rPr lang="ru-RU" sz="1400" dirty="0" err="1"/>
              <a:t>формуванні</a:t>
            </a:r>
            <a:r>
              <a:rPr lang="ru-RU" sz="1400" dirty="0"/>
              <a:t> </a:t>
            </a:r>
            <a:r>
              <a:rPr lang="ru-RU" sz="1400" dirty="0" err="1"/>
              <a:t>ідей</a:t>
            </a:r>
            <a:r>
              <a:rPr lang="ru-RU" sz="1400" dirty="0"/>
              <a:t> для </a:t>
            </a:r>
            <a:r>
              <a:rPr lang="ru-RU" sz="1400" dirty="0" err="1"/>
              <a:t>відео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ведення</a:t>
            </a:r>
            <a:r>
              <a:rPr lang="ru-RU" sz="1400" dirty="0"/>
              <a:t> </a:t>
            </a:r>
            <a:r>
              <a:rPr lang="ru-RU" sz="1400" dirty="0" err="1"/>
              <a:t>трансляцій</a:t>
            </a:r>
            <a:r>
              <a:rPr lang="ru-RU" sz="1400" dirty="0"/>
              <a:t>, </a:t>
            </a:r>
            <a:r>
              <a:rPr lang="ru-RU" sz="1400" dirty="0" err="1"/>
              <a:t>взаємодія</a:t>
            </a:r>
            <a:r>
              <a:rPr lang="ru-RU" sz="1400" dirty="0"/>
              <a:t> з </a:t>
            </a:r>
            <a:r>
              <a:rPr lang="ru-RU" sz="1400" dirty="0" err="1"/>
              <a:t>аудиторією</a:t>
            </a:r>
            <a:r>
              <a:rPr lang="ru-RU" sz="1400" dirty="0"/>
              <a:t>;</a:t>
            </a:r>
          </a:p>
          <a:p>
            <a:r>
              <a:rPr lang="ru-RU" sz="1400" dirty="0"/>
              <a:t>участь у </a:t>
            </a:r>
            <a:r>
              <a:rPr lang="ru-RU" sz="1400" dirty="0" err="1"/>
              <a:t>зйомці</a:t>
            </a:r>
            <a:r>
              <a:rPr lang="ru-RU" sz="1400" dirty="0"/>
              <a:t> </a:t>
            </a:r>
            <a:r>
              <a:rPr lang="ru-RU" sz="1400" dirty="0" err="1"/>
              <a:t>студійних</a:t>
            </a:r>
            <a:r>
              <a:rPr lang="ru-RU" sz="1400" dirty="0"/>
              <a:t> </a:t>
            </a:r>
            <a:r>
              <a:rPr lang="ru-RU" sz="1400" dirty="0" err="1"/>
              <a:t>роликів</a:t>
            </a:r>
            <a:r>
              <a:rPr lang="ru-RU" sz="1400" dirty="0"/>
              <a:t>.</a:t>
            </a:r>
          </a:p>
          <a:p>
            <a:r>
              <a:rPr lang="ru-RU" sz="1400" b="1" dirty="0" err="1" smtClean="0"/>
              <a:t>Які</a:t>
            </a:r>
            <a:r>
              <a:rPr lang="ru-RU" sz="1400" b="1" dirty="0" smtClean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впевнено</a:t>
            </a:r>
            <a:r>
              <a:rPr lang="ru-RU" sz="1400" dirty="0"/>
              <a:t> </a:t>
            </a:r>
            <a:r>
              <a:rPr lang="ru-RU" sz="1400" dirty="0" err="1"/>
              <a:t>поводитися</a:t>
            </a:r>
            <a:r>
              <a:rPr lang="ru-RU" sz="1400" dirty="0"/>
              <a:t> перед камерою;</a:t>
            </a:r>
          </a:p>
          <a:p>
            <a:r>
              <a:rPr lang="ru-RU" sz="1400" dirty="0" err="1"/>
              <a:t>навички</a:t>
            </a:r>
            <a:r>
              <a:rPr lang="ru-RU" sz="1400" dirty="0"/>
              <a:t> </a:t>
            </a:r>
            <a:r>
              <a:rPr lang="ru-RU" sz="1400" dirty="0" err="1"/>
              <a:t>ораторського</a:t>
            </a:r>
            <a:r>
              <a:rPr lang="ru-RU" sz="1400" dirty="0"/>
              <a:t> </a:t>
            </a:r>
            <a:r>
              <a:rPr lang="ru-RU" sz="1400" dirty="0" err="1"/>
              <a:t>мистецтва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орієнтування</a:t>
            </a:r>
            <a:r>
              <a:rPr lang="ru-RU" sz="1400" dirty="0"/>
              <a:t> в </a:t>
            </a:r>
            <a:r>
              <a:rPr lang="ru-RU" sz="1400" dirty="0" err="1"/>
              <a:t>темі</a:t>
            </a:r>
            <a:r>
              <a:rPr lang="ru-RU" sz="1400" dirty="0"/>
              <a:t>, яка є </a:t>
            </a:r>
            <a:r>
              <a:rPr lang="ru-RU" sz="1400" dirty="0" err="1"/>
              <a:t>ключовою</a:t>
            </a:r>
            <a:r>
              <a:rPr lang="ru-RU" sz="1400" dirty="0"/>
              <a:t> на </a:t>
            </a:r>
            <a:r>
              <a:rPr lang="ru-RU" sz="1400" dirty="0" err="1"/>
              <a:t>каналі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володіння</a:t>
            </a:r>
            <a:r>
              <a:rPr lang="ru-RU" sz="1400" dirty="0"/>
              <a:t> </a:t>
            </a:r>
            <a:r>
              <a:rPr lang="ru-RU" sz="1400" dirty="0" err="1"/>
              <a:t>певною</a:t>
            </a:r>
            <a:r>
              <a:rPr lang="ru-RU" sz="1400" dirty="0"/>
              <a:t> </a:t>
            </a:r>
            <a:r>
              <a:rPr lang="ru-RU" sz="1400" dirty="0" err="1"/>
              <a:t>мовою</a:t>
            </a:r>
            <a:r>
              <a:rPr lang="ru-RU" sz="1400" dirty="0"/>
              <a:t> на </a:t>
            </a:r>
            <a:r>
              <a:rPr lang="ru-RU" sz="1400" dirty="0" err="1"/>
              <a:t>високому</a:t>
            </a:r>
            <a:r>
              <a:rPr lang="ru-RU" sz="1400" dirty="0"/>
              <a:t> </a:t>
            </a:r>
            <a:r>
              <a:rPr lang="ru-RU" sz="1400" dirty="0" err="1"/>
              <a:t>рівні</a:t>
            </a:r>
            <a:r>
              <a:rPr lang="ru-RU" sz="1400" dirty="0"/>
              <a:t> (</a:t>
            </a:r>
            <a:r>
              <a:rPr lang="ru-RU" sz="1400" dirty="0" err="1"/>
              <a:t>найчастіше</a:t>
            </a:r>
            <a:r>
              <a:rPr lang="ru-RU" sz="1400" dirty="0"/>
              <a:t> </a:t>
            </a:r>
            <a:r>
              <a:rPr lang="ru-RU" sz="1400" dirty="0" err="1"/>
              <a:t>англійською</a:t>
            </a:r>
            <a:r>
              <a:rPr lang="ru-RU" sz="1400" dirty="0"/>
              <a:t>, </a:t>
            </a:r>
            <a:r>
              <a:rPr lang="ru-RU" sz="1400" dirty="0" err="1"/>
              <a:t>російською</a:t>
            </a:r>
            <a:r>
              <a:rPr lang="ru-RU" sz="1400" dirty="0"/>
              <a:t>, </a:t>
            </a:r>
            <a:r>
              <a:rPr lang="ru-RU" sz="1400" dirty="0" err="1"/>
              <a:t>українською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говорити</a:t>
            </a:r>
            <a:r>
              <a:rPr lang="ru-RU" sz="1400" dirty="0"/>
              <a:t> про </a:t>
            </a:r>
            <a:r>
              <a:rPr lang="ru-RU" sz="1400" dirty="0" err="1"/>
              <a:t>найм</a:t>
            </a:r>
            <a:r>
              <a:rPr lang="ru-RU" sz="1400" dirty="0"/>
              <a:t>, то таких </a:t>
            </a:r>
            <a:r>
              <a:rPr lang="ru-RU" sz="1400" dirty="0" err="1"/>
              <a:t>спеціалістів</a:t>
            </a:r>
            <a:r>
              <a:rPr lang="ru-RU" sz="1400" dirty="0"/>
              <a:t> для </a:t>
            </a:r>
            <a:r>
              <a:rPr lang="ru-RU" sz="1400" dirty="0" err="1"/>
              <a:t>власних</a:t>
            </a:r>
            <a:r>
              <a:rPr lang="ru-RU" sz="1400" dirty="0"/>
              <a:t> </a:t>
            </a:r>
            <a:r>
              <a:rPr lang="ru-RU" sz="1400" dirty="0" err="1"/>
              <a:t>ютюб-каналів</a:t>
            </a:r>
            <a:r>
              <a:rPr lang="ru-RU" sz="1400" dirty="0"/>
              <a:t> часто </a:t>
            </a:r>
            <a:r>
              <a:rPr lang="ru-RU" sz="1400" dirty="0" err="1"/>
              <a:t>шукають</a:t>
            </a:r>
            <a:r>
              <a:rPr lang="ru-RU" sz="1400" dirty="0"/>
              <a:t> </a:t>
            </a:r>
            <a:r>
              <a:rPr lang="ru-RU" sz="1400" dirty="0" err="1"/>
              <a:t>магазини</a:t>
            </a:r>
            <a:r>
              <a:rPr lang="ru-RU" sz="1400" dirty="0"/>
              <a:t> (для </a:t>
            </a:r>
            <a:r>
              <a:rPr lang="ru-RU" sz="1400" dirty="0" err="1"/>
              <a:t>відеооглядів</a:t>
            </a:r>
            <a:r>
              <a:rPr lang="ru-RU" sz="1400" dirty="0"/>
              <a:t> товару).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зустрічаються</a:t>
            </a:r>
            <a:r>
              <a:rPr lang="ru-RU" sz="1400" dirty="0"/>
              <a:t> </a:t>
            </a:r>
            <a:r>
              <a:rPr lang="ru-RU" sz="1400" dirty="0" err="1"/>
              <a:t>запити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онлайн-</a:t>
            </a:r>
            <a:r>
              <a:rPr lang="ru-RU" sz="1400" dirty="0" err="1"/>
              <a:t>шкіл</a:t>
            </a:r>
            <a:r>
              <a:rPr lang="ru-RU" sz="1400" dirty="0"/>
              <a:t> та </a:t>
            </a:r>
            <a:r>
              <a:rPr lang="ru-RU" sz="1400" dirty="0" err="1"/>
              <a:t>медіа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записувати</a:t>
            </a:r>
            <a:r>
              <a:rPr lang="ru-RU" sz="1400" dirty="0"/>
              <a:t> </a:t>
            </a:r>
            <a:r>
              <a:rPr lang="ru-RU" sz="1400" dirty="0" err="1"/>
              <a:t>смішні</a:t>
            </a:r>
            <a:r>
              <a:rPr lang="ru-RU" sz="1400" dirty="0"/>
              <a:t> </a:t>
            </a:r>
            <a:r>
              <a:rPr lang="ru-RU" sz="1400" dirty="0" err="1"/>
              <a:t>інтерв’ю-опитування</a:t>
            </a:r>
            <a:r>
              <a:rPr lang="ru-RU" sz="1400" dirty="0"/>
              <a:t> людей на </a:t>
            </a:r>
            <a:r>
              <a:rPr lang="ru-RU" sz="1400" dirty="0" err="1"/>
              <a:t>вулиці</a:t>
            </a:r>
            <a:r>
              <a:rPr lang="ru-RU" sz="1400" dirty="0"/>
              <a:t>).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потрапити</a:t>
            </a:r>
            <a:r>
              <a:rPr lang="ru-RU" sz="1400" dirty="0"/>
              <a:t> на роботу, </a:t>
            </a:r>
            <a:r>
              <a:rPr lang="ru-RU" sz="1400" dirty="0" err="1"/>
              <a:t>потрібно</a:t>
            </a:r>
            <a:r>
              <a:rPr lang="ru-RU" sz="1400" dirty="0"/>
              <a:t> пройти кастинг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надіслати</a:t>
            </a:r>
            <a:r>
              <a:rPr lang="ru-RU" sz="1400" dirty="0"/>
              <a:t> </a:t>
            </a:r>
            <a:r>
              <a:rPr lang="ru-RU" sz="1400" dirty="0" err="1"/>
              <a:t>посилання</a:t>
            </a:r>
            <a:r>
              <a:rPr lang="ru-RU" sz="1400" dirty="0"/>
              <a:t> на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на </a:t>
            </a:r>
            <a:r>
              <a:rPr lang="en-US" sz="1400" dirty="0"/>
              <a:t>YouTube.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069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17. Менеджер </a:t>
            </a:r>
            <a:r>
              <a:rPr lang="ru-RU" sz="1400" b="1" dirty="0" err="1"/>
              <a:t>ютюб</a:t>
            </a:r>
            <a:r>
              <a:rPr lang="ru-RU" sz="1400" b="1" dirty="0"/>
              <a:t>-каналу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 </a:t>
            </a:r>
            <a:r>
              <a:rPr lang="ru-RU" sz="1400" dirty="0" err="1"/>
              <a:t>знає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контент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створити</a:t>
            </a:r>
            <a:r>
              <a:rPr lang="ru-RU" sz="1400" dirty="0"/>
              <a:t> для </a:t>
            </a:r>
            <a:r>
              <a:rPr lang="ru-RU" sz="1400" dirty="0" err="1"/>
              <a:t>ютюб</a:t>
            </a:r>
            <a:r>
              <a:rPr lang="ru-RU" sz="1400" dirty="0"/>
              <a:t>-каналу та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інструменти</a:t>
            </a:r>
            <a:r>
              <a:rPr lang="ru-RU" sz="1400" dirty="0"/>
              <a:t> </a:t>
            </a:r>
            <a:r>
              <a:rPr lang="ru-RU" sz="1400" dirty="0" err="1"/>
              <a:t>використати</a:t>
            </a:r>
            <a:r>
              <a:rPr lang="ru-RU" sz="1400" dirty="0"/>
              <a:t>, </a:t>
            </a:r>
            <a:r>
              <a:rPr lang="ru-RU" sz="1400" dirty="0" err="1"/>
              <a:t>аби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переглянула</a:t>
            </a:r>
            <a:r>
              <a:rPr lang="ru-RU" sz="1400" dirty="0"/>
              <a:t> </a:t>
            </a:r>
            <a:r>
              <a:rPr lang="ru-RU" sz="1400" dirty="0" err="1"/>
              <a:t>потрібна</a:t>
            </a:r>
            <a:r>
              <a:rPr lang="ru-RU" sz="1400" dirty="0"/>
              <a:t> </a:t>
            </a:r>
            <a:r>
              <a:rPr lang="ru-RU" sz="1400" dirty="0" err="1"/>
              <a:t>аудиторія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створення</a:t>
            </a:r>
            <a:r>
              <a:rPr lang="ru-RU" sz="1400" dirty="0"/>
              <a:t> та </a:t>
            </a:r>
            <a:r>
              <a:rPr lang="ru-RU" sz="1400" dirty="0" err="1"/>
              <a:t>реалізація</a:t>
            </a:r>
            <a:r>
              <a:rPr lang="ru-RU" sz="1400" dirty="0"/>
              <a:t> контент-плану;</a:t>
            </a:r>
          </a:p>
          <a:p>
            <a:r>
              <a:rPr lang="ru-RU" sz="1400" dirty="0" err="1"/>
              <a:t>оптимізація</a:t>
            </a:r>
            <a:r>
              <a:rPr lang="ru-RU" sz="1400" dirty="0"/>
              <a:t> і </a:t>
            </a:r>
            <a:r>
              <a:rPr lang="ru-RU" sz="1400" dirty="0" err="1"/>
              <a:t>просування</a:t>
            </a:r>
            <a:r>
              <a:rPr lang="ru-RU" sz="1400" dirty="0"/>
              <a:t> у топ </a:t>
            </a:r>
            <a:r>
              <a:rPr lang="ru-RU" sz="1400" dirty="0" err="1"/>
              <a:t>ютубу</a:t>
            </a:r>
            <a:r>
              <a:rPr lang="ru-RU" sz="1400" dirty="0"/>
              <a:t> </a:t>
            </a:r>
            <a:r>
              <a:rPr lang="ru-RU" sz="1400" dirty="0" err="1"/>
              <a:t>відео</a:t>
            </a:r>
            <a:r>
              <a:rPr lang="ru-RU" sz="1400" dirty="0"/>
              <a:t>, </a:t>
            </a:r>
            <a:r>
              <a:rPr lang="ru-RU" sz="1400" dirty="0" err="1"/>
              <a:t>прямих</a:t>
            </a:r>
            <a:r>
              <a:rPr lang="ru-RU" sz="1400" dirty="0"/>
              <a:t> </a:t>
            </a:r>
            <a:r>
              <a:rPr lang="ru-RU" sz="1400" dirty="0" err="1"/>
              <a:t>ефірів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розвиток</a:t>
            </a:r>
            <a:r>
              <a:rPr lang="ru-RU" sz="1400" dirty="0"/>
              <a:t> і </a:t>
            </a:r>
            <a:r>
              <a:rPr lang="ru-RU" sz="1400" dirty="0" err="1"/>
              <a:t>оформлення</a:t>
            </a:r>
            <a:r>
              <a:rPr lang="ru-RU" sz="1400" dirty="0"/>
              <a:t> каналу і </a:t>
            </a:r>
            <a:r>
              <a:rPr lang="ru-RU" sz="1400" dirty="0" err="1"/>
              <a:t>плейлистів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взаємодія</a:t>
            </a:r>
            <a:r>
              <a:rPr lang="ru-RU" sz="1400" dirty="0"/>
              <a:t> з </a:t>
            </a:r>
            <a:r>
              <a:rPr lang="ru-RU" sz="1400" dirty="0" err="1"/>
              <a:t>підписниками</a:t>
            </a:r>
            <a:r>
              <a:rPr lang="ru-RU" sz="1400" dirty="0"/>
              <a:t>, </a:t>
            </a:r>
            <a:r>
              <a:rPr lang="ru-RU" sz="1400" dirty="0" err="1"/>
              <a:t>формування</a:t>
            </a:r>
            <a:r>
              <a:rPr lang="ru-RU" sz="1400" dirty="0"/>
              <a:t> і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ком’юніті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налаштування</a:t>
            </a:r>
            <a:r>
              <a:rPr lang="ru-RU" sz="1400" dirty="0"/>
              <a:t> </a:t>
            </a:r>
            <a:r>
              <a:rPr lang="ru-RU" sz="1400" dirty="0" err="1"/>
              <a:t>рекламних</a:t>
            </a:r>
            <a:r>
              <a:rPr lang="ru-RU" sz="1400" dirty="0"/>
              <a:t> </a:t>
            </a:r>
            <a:r>
              <a:rPr lang="ru-RU" sz="1400" dirty="0" err="1"/>
              <a:t>кампаній</a:t>
            </a:r>
            <a:r>
              <a:rPr lang="ru-RU" sz="1400" dirty="0"/>
              <a:t> в </a:t>
            </a:r>
            <a:r>
              <a:rPr lang="en-US" sz="1400" dirty="0"/>
              <a:t>Google Ads.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алгоритмів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та </a:t>
            </a:r>
            <a:r>
              <a:rPr lang="ru-RU" sz="1400" dirty="0" err="1"/>
              <a:t>екосистеми</a:t>
            </a:r>
            <a:r>
              <a:rPr lang="ru-RU" sz="1400" dirty="0"/>
              <a:t> </a:t>
            </a:r>
            <a:r>
              <a:rPr lang="ru-RU" sz="1400" dirty="0" err="1"/>
              <a:t>ютюб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 </a:t>
            </a:r>
            <a:r>
              <a:rPr lang="en-US" sz="1400" dirty="0"/>
              <a:t>YouTube Analytics </a:t>
            </a:r>
            <a:r>
              <a:rPr lang="ru-RU" sz="1400" dirty="0"/>
              <a:t>та </a:t>
            </a:r>
            <a:r>
              <a:rPr lang="ru-RU" sz="1400" dirty="0" err="1"/>
              <a:t>платними</a:t>
            </a:r>
            <a:r>
              <a:rPr lang="ru-RU" sz="1400" dirty="0"/>
              <a:t> видами </a:t>
            </a:r>
            <a:r>
              <a:rPr lang="ru-RU" sz="1400" dirty="0" err="1"/>
              <a:t>просування</a:t>
            </a:r>
            <a:r>
              <a:rPr lang="ru-RU" sz="1400" dirty="0"/>
              <a:t> (</a:t>
            </a:r>
            <a:r>
              <a:rPr lang="en-US" sz="1400" dirty="0" err="1"/>
              <a:t>GoogleAds</a:t>
            </a:r>
            <a:r>
              <a:rPr lang="en-US" sz="1400" dirty="0"/>
              <a:t>, </a:t>
            </a:r>
            <a:r>
              <a:rPr lang="ru-RU" sz="1400" dirty="0" err="1"/>
              <a:t>кінцеві</a:t>
            </a:r>
            <a:r>
              <a:rPr lang="ru-RU" sz="1400" dirty="0"/>
              <a:t> заставки, </a:t>
            </a:r>
            <a:r>
              <a:rPr lang="ru-RU" sz="1400" dirty="0" err="1"/>
              <a:t>посіви</a:t>
            </a:r>
            <a:r>
              <a:rPr lang="ru-RU" sz="1400" dirty="0"/>
              <a:t>, </a:t>
            </a:r>
            <a:r>
              <a:rPr lang="ru-RU" sz="1400" dirty="0" err="1"/>
              <a:t>інтеграції</a:t>
            </a:r>
            <a:r>
              <a:rPr lang="ru-RU" sz="1400" dirty="0"/>
              <a:t> з </a:t>
            </a:r>
            <a:r>
              <a:rPr lang="ru-RU" sz="1400" dirty="0" err="1"/>
              <a:t>блогерами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англійської</a:t>
            </a:r>
            <a:r>
              <a:rPr lang="ru-RU" sz="1400" dirty="0"/>
              <a:t> на </a:t>
            </a:r>
            <a:r>
              <a:rPr lang="ru-RU" sz="1400" dirty="0" err="1"/>
              <a:t>рівні</a:t>
            </a:r>
            <a:r>
              <a:rPr lang="ru-RU" sz="1400" dirty="0"/>
              <a:t> В1 (</a:t>
            </a:r>
            <a:r>
              <a:rPr lang="ru-RU" sz="1400" dirty="0" err="1"/>
              <a:t>опціонально</a:t>
            </a:r>
            <a:r>
              <a:rPr lang="ru-RU" sz="1400" dirty="0"/>
              <a:t>, але </a:t>
            </a:r>
            <a:r>
              <a:rPr lang="ru-RU" sz="1400" dirty="0" err="1"/>
              <a:t>бажано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частину</a:t>
            </a:r>
            <a:r>
              <a:rPr lang="ru-RU" sz="1400" dirty="0"/>
              <a:t> </a:t>
            </a:r>
            <a:r>
              <a:rPr lang="ru-RU" sz="1400" dirty="0" err="1"/>
              <a:t>трендів</a:t>
            </a:r>
            <a:r>
              <a:rPr lang="ru-RU" sz="1400" dirty="0"/>
              <a:t> </a:t>
            </a:r>
            <a:r>
              <a:rPr lang="ru-RU" sz="1400" dirty="0" err="1"/>
              <a:t>задають</a:t>
            </a:r>
            <a:r>
              <a:rPr lang="ru-RU" sz="1400" dirty="0"/>
              <a:t> </a:t>
            </a:r>
            <a:r>
              <a:rPr lang="ru-RU" sz="1400" dirty="0" err="1"/>
              <a:t>американські</a:t>
            </a:r>
            <a:r>
              <a:rPr lang="ru-RU" sz="1400" dirty="0"/>
              <a:t> </a:t>
            </a:r>
            <a:r>
              <a:rPr lang="ru-RU" sz="1400" dirty="0" err="1"/>
              <a:t>блогери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навички</a:t>
            </a:r>
            <a:r>
              <a:rPr lang="ru-RU" sz="1400" dirty="0"/>
              <a:t> </a:t>
            </a:r>
            <a:r>
              <a:rPr lang="ru-RU" sz="1400" dirty="0" err="1"/>
              <a:t>проджект</a:t>
            </a:r>
            <a:r>
              <a:rPr lang="ru-RU" sz="1400" dirty="0"/>
              <a:t>-менеджменту, </a:t>
            </a:r>
            <a:r>
              <a:rPr lang="ru-RU" sz="1400" dirty="0" err="1"/>
              <a:t>комунікації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/>
              <a:t>Таких </a:t>
            </a:r>
            <a:r>
              <a:rPr lang="ru-RU" sz="1400" dirty="0" err="1"/>
              <a:t>спеціалістів</a:t>
            </a:r>
            <a:r>
              <a:rPr lang="ru-RU" sz="1400" dirty="0"/>
              <a:t> часто </a:t>
            </a:r>
            <a:r>
              <a:rPr lang="ru-RU" sz="1400" dirty="0" err="1"/>
              <a:t>шукають</a:t>
            </a:r>
            <a:r>
              <a:rPr lang="ru-RU" sz="1400" dirty="0"/>
              <a:t> </a:t>
            </a:r>
            <a:r>
              <a:rPr lang="ru-RU" sz="1400" dirty="0" err="1"/>
              <a:t>маркетингові</a:t>
            </a:r>
            <a:r>
              <a:rPr lang="ru-RU" sz="1400" dirty="0"/>
              <a:t>, </a:t>
            </a:r>
            <a:r>
              <a:rPr lang="ru-RU" sz="1400" dirty="0" err="1"/>
              <a:t>рекламні</a:t>
            </a:r>
            <a:r>
              <a:rPr lang="ru-RU" sz="1400" dirty="0"/>
              <a:t> агентства, ІТ-</a:t>
            </a:r>
            <a:r>
              <a:rPr lang="ru-RU" sz="1400" dirty="0" err="1"/>
              <a:t>компанії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розвивають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ютюб</a:t>
            </a:r>
            <a:r>
              <a:rPr lang="ru-RU" sz="1400" dirty="0"/>
              <a:t>-канали.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4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18. </a:t>
            </a:r>
            <a:r>
              <a:rPr lang="ru-RU" sz="1400" b="1" dirty="0" err="1"/>
              <a:t>Технічний</a:t>
            </a:r>
            <a:r>
              <a:rPr lang="ru-RU" sz="1400" b="1" dirty="0"/>
              <a:t> </a:t>
            </a:r>
            <a:r>
              <a:rPr lang="ru-RU" sz="1400" b="1" dirty="0" err="1"/>
              <a:t>спеціаліст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Профі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не </a:t>
            </a:r>
            <a:r>
              <a:rPr lang="ru-RU" sz="1400" dirty="0" err="1"/>
              <a:t>дуже</a:t>
            </a:r>
            <a:r>
              <a:rPr lang="ru-RU" sz="1400" dirty="0"/>
              <a:t> любить </a:t>
            </a:r>
            <a:r>
              <a:rPr lang="ru-RU" sz="1400" dirty="0" err="1"/>
              <a:t>комунікацію</a:t>
            </a:r>
            <a:r>
              <a:rPr lang="ru-RU" sz="1400" dirty="0"/>
              <a:t> з людьми, але </a:t>
            </a:r>
            <a:r>
              <a:rPr lang="ru-RU" sz="1400" dirty="0" err="1"/>
              <a:t>обожнює</a:t>
            </a:r>
            <a:r>
              <a:rPr lang="ru-RU" sz="1400" dirty="0"/>
              <a:t> </a:t>
            </a:r>
            <a:r>
              <a:rPr lang="ru-RU" sz="1400" dirty="0" err="1"/>
              <a:t>розбиратися</a:t>
            </a:r>
            <a:r>
              <a:rPr lang="ru-RU" sz="1400" dirty="0"/>
              <a:t> в </a:t>
            </a:r>
            <a:r>
              <a:rPr lang="ru-RU" sz="1400" dirty="0" err="1"/>
              <a:t>технічних</a:t>
            </a:r>
            <a:r>
              <a:rPr lang="ru-RU" sz="1400" dirty="0"/>
              <a:t> нюансах </a:t>
            </a:r>
            <a:r>
              <a:rPr lang="ru-RU" sz="1400" dirty="0" err="1"/>
              <a:t>різних</a:t>
            </a:r>
            <a:r>
              <a:rPr lang="ru-RU" sz="1400" dirty="0"/>
              <a:t> платформ, </a:t>
            </a:r>
            <a:r>
              <a:rPr lang="ru-RU" sz="1400" dirty="0" err="1"/>
              <a:t>сервісів</a:t>
            </a:r>
            <a:r>
              <a:rPr lang="ru-RU" sz="1400" dirty="0"/>
              <a:t>, </a:t>
            </a:r>
            <a:r>
              <a:rPr lang="ru-RU" sz="1400" dirty="0" err="1"/>
              <a:t>програм</a:t>
            </a:r>
            <a:r>
              <a:rPr lang="ru-RU" sz="1400" dirty="0"/>
              <a:t>. </a:t>
            </a:r>
            <a:r>
              <a:rPr lang="ru-RU" sz="1400" dirty="0" err="1"/>
              <a:t>Знає</a:t>
            </a:r>
            <a:r>
              <a:rPr lang="ru-RU" sz="1400" dirty="0"/>
              <a:t>, як </a:t>
            </a:r>
            <a:r>
              <a:rPr lang="ru-RU" sz="1400" dirty="0" err="1"/>
              <a:t>організувати</a:t>
            </a:r>
            <a:r>
              <a:rPr lang="ru-RU" sz="1400" dirty="0"/>
              <a:t> </a:t>
            </a:r>
            <a:r>
              <a:rPr lang="ru-RU" sz="1400" dirty="0" err="1"/>
              <a:t>вебінар</a:t>
            </a:r>
            <a:r>
              <a:rPr lang="ru-RU" sz="1400" dirty="0"/>
              <a:t> у </a:t>
            </a:r>
            <a:r>
              <a:rPr lang="ru-RU" sz="1400" dirty="0" err="1"/>
              <a:t>соцмережах</a:t>
            </a:r>
            <a:r>
              <a:rPr lang="ru-RU" sz="1400" dirty="0"/>
              <a:t>, </a:t>
            </a:r>
            <a:r>
              <a:rPr lang="ru-RU" sz="1400" dirty="0" err="1"/>
              <a:t>налаштувати</a:t>
            </a:r>
            <a:r>
              <a:rPr lang="ru-RU" sz="1400" dirty="0"/>
              <a:t> </a:t>
            </a:r>
            <a:r>
              <a:rPr lang="en-US" sz="1400" dirty="0"/>
              <a:t>email-</a:t>
            </a:r>
            <a:r>
              <a:rPr lang="ru-RU" sz="1400" dirty="0" err="1"/>
              <a:t>розсилку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підключити</a:t>
            </a:r>
            <a:r>
              <a:rPr lang="ru-RU" sz="1400" dirty="0"/>
              <a:t> </a:t>
            </a:r>
            <a:r>
              <a:rPr lang="ru-RU" sz="1400" dirty="0" err="1"/>
              <a:t>платіжну</a:t>
            </a:r>
            <a:r>
              <a:rPr lang="ru-RU" sz="1400" dirty="0"/>
              <a:t> систему.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організація</a:t>
            </a:r>
            <a:r>
              <a:rPr lang="ru-RU" sz="1400" dirty="0"/>
              <a:t> та </a:t>
            </a:r>
            <a:r>
              <a:rPr lang="ru-RU" sz="1400" dirty="0" err="1"/>
              <a:t>модерування</a:t>
            </a:r>
            <a:r>
              <a:rPr lang="ru-RU" sz="1400" dirty="0"/>
              <a:t> онлайн-</a:t>
            </a:r>
            <a:r>
              <a:rPr lang="ru-RU" sz="1400" dirty="0" err="1"/>
              <a:t>трансляцій</a:t>
            </a:r>
            <a:r>
              <a:rPr lang="ru-RU" sz="1400" dirty="0"/>
              <a:t> </a:t>
            </a:r>
            <a:r>
              <a:rPr lang="ru-RU" sz="1400" dirty="0" err="1"/>
              <a:t>різного</a:t>
            </a:r>
            <a:r>
              <a:rPr lang="ru-RU" sz="1400" dirty="0"/>
              <a:t> формату (</a:t>
            </a:r>
            <a:r>
              <a:rPr lang="ru-RU" sz="1400" dirty="0" err="1"/>
              <a:t>вебінари</a:t>
            </a:r>
            <a:r>
              <a:rPr lang="ru-RU" sz="1400" dirty="0"/>
              <a:t>, </a:t>
            </a:r>
            <a:r>
              <a:rPr lang="ru-RU" sz="1400" dirty="0" err="1"/>
              <a:t>прямі</a:t>
            </a:r>
            <a:r>
              <a:rPr lang="ru-RU" sz="1400" dirty="0"/>
              <a:t> </a:t>
            </a:r>
            <a:r>
              <a:rPr lang="ru-RU" sz="1400" dirty="0" err="1"/>
              <a:t>ефіри</a:t>
            </a:r>
            <a:r>
              <a:rPr lang="ru-RU" sz="1400" dirty="0"/>
              <a:t>, </a:t>
            </a:r>
            <a:r>
              <a:rPr lang="ru-RU" sz="1400" dirty="0" err="1"/>
              <a:t>майстер-класи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технічна</a:t>
            </a:r>
            <a:r>
              <a:rPr lang="ru-RU" sz="1400" dirty="0"/>
              <a:t> </a:t>
            </a:r>
            <a:r>
              <a:rPr lang="ru-RU" sz="1400" dirty="0" err="1"/>
              <a:t>підтримка</a:t>
            </a:r>
            <a:r>
              <a:rPr lang="ru-RU" sz="1400" dirty="0"/>
              <a:t> </a:t>
            </a:r>
            <a:r>
              <a:rPr lang="ru-RU" sz="1400" dirty="0" err="1"/>
              <a:t>команди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пошук</a:t>
            </a:r>
            <a:r>
              <a:rPr lang="ru-RU" sz="1400" dirty="0"/>
              <a:t> та </a:t>
            </a:r>
            <a:r>
              <a:rPr lang="ru-RU" sz="1400" dirty="0" err="1"/>
              <a:t>підбір</a:t>
            </a:r>
            <a:r>
              <a:rPr lang="ru-RU" sz="1400" dirty="0"/>
              <a:t> </a:t>
            </a:r>
            <a:r>
              <a:rPr lang="ru-RU" sz="1400" dirty="0" err="1"/>
              <a:t>сервісів</a:t>
            </a:r>
            <a:r>
              <a:rPr lang="ru-RU" sz="1400" dirty="0"/>
              <a:t>, платформ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конкретний</a:t>
            </a:r>
            <a:r>
              <a:rPr lang="ru-RU" sz="1400" dirty="0"/>
              <a:t> запит.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уважність</a:t>
            </a:r>
            <a:r>
              <a:rPr lang="ru-RU" sz="1400" dirty="0"/>
              <a:t> до деталей;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технічних</a:t>
            </a:r>
            <a:r>
              <a:rPr lang="ru-RU" sz="1400" dirty="0"/>
              <a:t> </a:t>
            </a:r>
            <a:r>
              <a:rPr lang="ru-RU" sz="1400" dirty="0" err="1"/>
              <a:t>нюансів</a:t>
            </a:r>
            <a:r>
              <a:rPr lang="ru-RU" sz="1400" dirty="0"/>
              <a:t> </a:t>
            </a:r>
            <a:r>
              <a:rPr lang="ru-RU" sz="1400" dirty="0" err="1"/>
              <a:t>найпопулярніших</a:t>
            </a:r>
            <a:r>
              <a:rPr lang="ru-RU" sz="1400" dirty="0"/>
              <a:t> </a:t>
            </a:r>
            <a:r>
              <a:rPr lang="ru-RU" sz="1400" dirty="0" err="1"/>
              <a:t>сервісів</a:t>
            </a:r>
            <a:r>
              <a:rPr lang="ru-RU" sz="1400" dirty="0"/>
              <a:t> та платформ,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необхідні</a:t>
            </a:r>
            <a:r>
              <a:rPr lang="ru-RU" sz="1400" dirty="0"/>
              <a:t> для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освітніх</a:t>
            </a:r>
            <a:r>
              <a:rPr lang="ru-RU" sz="1400" dirty="0"/>
              <a:t> </a:t>
            </a:r>
            <a:r>
              <a:rPr lang="ru-RU" sz="1400" dirty="0" err="1"/>
              <a:t>програм</a:t>
            </a:r>
            <a:r>
              <a:rPr lang="ru-RU" sz="1400" dirty="0"/>
              <a:t> (</a:t>
            </a:r>
            <a:r>
              <a:rPr lang="en-US" sz="1400" dirty="0" err="1"/>
              <a:t>GetCourse</a:t>
            </a:r>
            <a:r>
              <a:rPr lang="en-US" sz="1400" dirty="0"/>
              <a:t>, </a:t>
            </a:r>
            <a:r>
              <a:rPr lang="en-US" sz="1400" dirty="0" err="1"/>
              <a:t>Tilda</a:t>
            </a:r>
            <a:r>
              <a:rPr lang="en-US" sz="1400" dirty="0"/>
              <a:t>, </a:t>
            </a:r>
            <a:r>
              <a:rPr lang="en-US" sz="1400" dirty="0" err="1"/>
              <a:t>SendPulse</a:t>
            </a:r>
            <a:r>
              <a:rPr lang="en-US" sz="1400" dirty="0"/>
              <a:t>, </a:t>
            </a:r>
            <a:r>
              <a:rPr lang="en-US" sz="1400" dirty="0" err="1"/>
              <a:t>WordPress</a:t>
            </a:r>
            <a:r>
              <a:rPr lang="en-US" sz="1400" dirty="0"/>
              <a:t>, Flow XO);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навчатися</a:t>
            </a:r>
            <a:r>
              <a:rPr lang="ru-RU" sz="1400" dirty="0"/>
              <a:t> нового, </a:t>
            </a:r>
            <a:r>
              <a:rPr lang="ru-RU" sz="1400" dirty="0" err="1"/>
              <a:t>адже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постійно</a:t>
            </a:r>
            <a:r>
              <a:rPr lang="ru-RU" sz="1400" dirty="0"/>
              <a:t> </a:t>
            </a:r>
            <a:r>
              <a:rPr lang="ru-RU" sz="1400" dirty="0" err="1"/>
              <a:t>оновлюються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оперативність</a:t>
            </a:r>
            <a:r>
              <a:rPr lang="ru-RU" sz="1400" dirty="0"/>
              <a:t> у </a:t>
            </a:r>
            <a:r>
              <a:rPr lang="ru-RU" sz="1400" dirty="0" err="1"/>
              <a:t>діях</a:t>
            </a:r>
            <a:r>
              <a:rPr lang="ru-RU" sz="1400" dirty="0"/>
              <a:t> (особливо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модерувати</a:t>
            </a:r>
            <a:r>
              <a:rPr lang="ru-RU" sz="1400" dirty="0"/>
              <a:t> онлайн-</a:t>
            </a:r>
            <a:r>
              <a:rPr lang="ru-RU" sz="1400" dirty="0" err="1"/>
              <a:t>трансляції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Спеціаліст</a:t>
            </a:r>
            <a:r>
              <a:rPr lang="ru-RU" sz="1400" dirty="0"/>
              <a:t> </a:t>
            </a:r>
            <a:r>
              <a:rPr lang="ru-RU" sz="1400" dirty="0" err="1"/>
              <a:t>затребуваний</a:t>
            </a:r>
            <a:r>
              <a:rPr lang="ru-RU" sz="1400" dirty="0"/>
              <a:t> в </a:t>
            </a:r>
            <a:r>
              <a:rPr lang="ru-RU" sz="1400" dirty="0" err="1"/>
              <a:t>освітніх</a:t>
            </a:r>
            <a:r>
              <a:rPr lang="ru-RU" sz="1400" dirty="0"/>
              <a:t> </a:t>
            </a:r>
            <a:r>
              <a:rPr lang="ru-RU" sz="1400" dirty="0" err="1"/>
              <a:t>проєктах</a:t>
            </a:r>
            <a:r>
              <a:rPr lang="ru-RU" sz="1400" dirty="0"/>
              <a:t> — онлайн-школах, курсах.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в </a:t>
            </a:r>
            <a:r>
              <a:rPr lang="ru-RU" sz="1400" dirty="0" err="1"/>
              <a:t>штаті</a:t>
            </a:r>
            <a:r>
              <a:rPr lang="ru-RU" sz="1400" dirty="0"/>
              <a:t> на </a:t>
            </a:r>
            <a:r>
              <a:rPr lang="ru-RU" sz="1400" dirty="0" err="1"/>
              <a:t>постійній</a:t>
            </a:r>
            <a:r>
              <a:rPr lang="ru-RU" sz="1400" dirty="0"/>
              <a:t> </a:t>
            </a:r>
            <a:r>
              <a:rPr lang="ru-RU" sz="1400" dirty="0" err="1"/>
              <a:t>основі</a:t>
            </a:r>
            <a:r>
              <a:rPr lang="ru-RU" sz="1400" dirty="0"/>
              <a:t>, а </a:t>
            </a:r>
            <a:r>
              <a:rPr lang="ru-RU" sz="1400" dirty="0" err="1"/>
              <a:t>може</a:t>
            </a:r>
            <a:r>
              <a:rPr lang="ru-RU" sz="1400" dirty="0"/>
              <a:t> — разово за запитом.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членом великих </a:t>
            </a:r>
            <a:r>
              <a:rPr lang="en-US" sz="1400" dirty="0"/>
              <a:t>SMM-</a:t>
            </a:r>
            <a:r>
              <a:rPr lang="ru-RU" sz="1400" dirty="0"/>
              <a:t>команд.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191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fontScale="85000" lnSpcReduction="20000"/>
          </a:bodyPr>
          <a:lstStyle/>
          <a:p>
            <a:r>
              <a:rPr lang="ru-RU" sz="1400" b="1" dirty="0"/>
              <a:t>19. </a:t>
            </a:r>
            <a:r>
              <a:rPr lang="ru-RU" sz="1400" b="1" dirty="0" err="1"/>
              <a:t>Розробник</a:t>
            </a:r>
            <a:r>
              <a:rPr lang="ru-RU" sz="1400" b="1" dirty="0"/>
              <a:t> чат-</a:t>
            </a:r>
            <a:r>
              <a:rPr lang="ru-RU" sz="1400" b="1" dirty="0" err="1"/>
              <a:t>ботів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Спеціаліст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вміє</a:t>
            </a:r>
            <a:r>
              <a:rPr lang="ru-RU" sz="1400" dirty="0"/>
              <a:t> </a:t>
            </a:r>
            <a:r>
              <a:rPr lang="ru-RU" sz="1400" dirty="0" err="1"/>
              <a:t>будувати</a:t>
            </a:r>
            <a:r>
              <a:rPr lang="ru-RU" sz="1400" dirty="0"/>
              <a:t> </a:t>
            </a:r>
            <a:r>
              <a:rPr lang="ru-RU" sz="1400" dirty="0" err="1"/>
              <a:t>програмні</a:t>
            </a:r>
            <a:r>
              <a:rPr lang="ru-RU" sz="1400" dirty="0"/>
              <a:t> </a:t>
            </a:r>
            <a:r>
              <a:rPr lang="ru-RU" sz="1400" dirty="0" err="1"/>
              <a:t>сценарії</a:t>
            </a:r>
            <a:r>
              <a:rPr lang="ru-RU" sz="1400" dirty="0"/>
              <a:t>, </a:t>
            </a:r>
            <a:r>
              <a:rPr lang="ru-RU" sz="1400" dirty="0" err="1"/>
              <a:t>програмувати</a:t>
            </a:r>
            <a:r>
              <a:rPr lang="ru-RU" sz="1400" dirty="0"/>
              <a:t>, </a:t>
            </a:r>
            <a:r>
              <a:rPr lang="ru-RU" sz="1400" dirty="0" err="1"/>
              <a:t>аби</a:t>
            </a:r>
            <a:r>
              <a:rPr lang="ru-RU" sz="1400" dirty="0"/>
              <a:t> в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отримати</a:t>
            </a:r>
            <a:r>
              <a:rPr lang="ru-RU" sz="1400" dirty="0"/>
              <a:t> </a:t>
            </a:r>
            <a:r>
              <a:rPr lang="ru-RU" sz="1400" dirty="0" err="1"/>
              <a:t>сервіс</a:t>
            </a:r>
            <a:r>
              <a:rPr lang="ru-RU" sz="1400" dirty="0"/>
              <a:t> в </a:t>
            </a:r>
            <a:r>
              <a:rPr lang="ru-RU" sz="1400" dirty="0" err="1"/>
              <a:t>форматі</a:t>
            </a:r>
            <a:r>
              <a:rPr lang="ru-RU" sz="1400" dirty="0"/>
              <a:t> </a:t>
            </a:r>
            <a:r>
              <a:rPr lang="ru-RU" sz="1400" dirty="0" err="1"/>
              <a:t>автовідповідача</a:t>
            </a:r>
            <a:r>
              <a:rPr lang="ru-RU" sz="1400" dirty="0"/>
              <a:t> — чат-бот.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розробка</a:t>
            </a:r>
            <a:r>
              <a:rPr lang="ru-RU" sz="1400" dirty="0"/>
              <a:t> </a:t>
            </a:r>
            <a:r>
              <a:rPr lang="ru-RU" sz="1400" dirty="0" err="1"/>
              <a:t>документації</a:t>
            </a:r>
            <a:r>
              <a:rPr lang="ru-RU" sz="1400" dirty="0"/>
              <a:t>, яка </a:t>
            </a:r>
            <a:r>
              <a:rPr lang="ru-RU" sz="1400" dirty="0" err="1"/>
              <a:t>стосується</a:t>
            </a:r>
            <a:r>
              <a:rPr lang="ru-RU" sz="1400" dirty="0"/>
              <a:t> </a:t>
            </a:r>
            <a:r>
              <a:rPr lang="ru-RU" sz="1400" dirty="0" err="1"/>
              <a:t>функціонування</a:t>
            </a:r>
            <a:r>
              <a:rPr lang="ru-RU" sz="1400" dirty="0"/>
              <a:t> чат-</a:t>
            </a:r>
            <a:r>
              <a:rPr lang="ru-RU" sz="1400" dirty="0" err="1"/>
              <a:t>ботів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розробка</a:t>
            </a:r>
            <a:r>
              <a:rPr lang="ru-RU" sz="1400" dirty="0"/>
              <a:t>, </a:t>
            </a:r>
            <a:r>
              <a:rPr lang="ru-RU" sz="1400" dirty="0" err="1"/>
              <a:t>тестування</a:t>
            </a:r>
            <a:r>
              <a:rPr lang="ru-RU" sz="1400" dirty="0"/>
              <a:t> та </a:t>
            </a:r>
            <a:r>
              <a:rPr lang="ru-RU" sz="1400" dirty="0" err="1"/>
              <a:t>коригування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чат-</a:t>
            </a:r>
            <a:r>
              <a:rPr lang="ru-RU" sz="1400" dirty="0" err="1"/>
              <a:t>ботів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en-US" sz="1400" dirty="0"/>
              <a:t>HTML+CSS, </a:t>
            </a:r>
            <a:r>
              <a:rPr lang="en-US" sz="1400" dirty="0" err="1"/>
              <a:t>Django</a:t>
            </a:r>
            <a:r>
              <a:rPr lang="en-US" sz="1400" dirty="0"/>
              <a:t>, Flask, Python;</a:t>
            </a:r>
          </a:p>
          <a:p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 базами </a:t>
            </a:r>
            <a:r>
              <a:rPr lang="ru-RU" sz="1400" dirty="0" err="1"/>
              <a:t>даних</a:t>
            </a:r>
            <a:r>
              <a:rPr lang="ru-RU" sz="1400" dirty="0"/>
              <a:t> </a:t>
            </a:r>
            <a:r>
              <a:rPr lang="en-US" sz="1400" dirty="0"/>
              <a:t>MySQL, SQLite;</a:t>
            </a:r>
          </a:p>
          <a:p>
            <a:r>
              <a:rPr lang="ru-RU" sz="1400" dirty="0" err="1"/>
              <a:t>уважність</a:t>
            </a:r>
            <a:r>
              <a:rPr lang="ru-RU" sz="1400" dirty="0"/>
              <a:t> до деталей.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/>
              <a:t>Робота </a:t>
            </a:r>
            <a:r>
              <a:rPr lang="ru-RU" sz="1400" dirty="0" err="1"/>
              <a:t>підійде</a:t>
            </a:r>
            <a:r>
              <a:rPr lang="ru-RU" sz="1400" dirty="0"/>
              <a:t> </a:t>
            </a:r>
            <a:r>
              <a:rPr lang="ru-RU" sz="1400" dirty="0" err="1"/>
              <a:t>тим</a:t>
            </a:r>
            <a:r>
              <a:rPr lang="ru-RU" sz="1400" dirty="0"/>
              <a:t>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вміє</a:t>
            </a:r>
            <a:r>
              <a:rPr lang="ru-RU" sz="1400" dirty="0"/>
              <a:t> </a:t>
            </a:r>
            <a:r>
              <a:rPr lang="ru-RU" sz="1400" dirty="0" err="1"/>
              <a:t>кодити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хоче</a:t>
            </a:r>
            <a:r>
              <a:rPr lang="ru-RU" sz="1400" dirty="0"/>
              <a:t> </a:t>
            </a:r>
            <a:r>
              <a:rPr lang="ru-RU" sz="1400" dirty="0" err="1"/>
              <a:t>спробувати</a:t>
            </a:r>
            <a:r>
              <a:rPr lang="ru-RU" sz="1400" dirty="0"/>
              <a:t>, але не </a:t>
            </a:r>
            <a:r>
              <a:rPr lang="ru-RU" sz="1400" dirty="0" err="1"/>
              <a:t>знає</a:t>
            </a:r>
            <a:r>
              <a:rPr lang="ru-RU" sz="1400" dirty="0"/>
              <a:t>, з </a:t>
            </a:r>
            <a:r>
              <a:rPr lang="ru-RU" sz="1400" dirty="0" err="1"/>
              <a:t>чого</a:t>
            </a:r>
            <a:r>
              <a:rPr lang="ru-RU" sz="1400" dirty="0"/>
              <a:t> </a:t>
            </a:r>
            <a:r>
              <a:rPr lang="ru-RU" sz="1400" dirty="0" err="1"/>
              <a:t>почати</a:t>
            </a:r>
            <a:r>
              <a:rPr lang="ru-RU" sz="1400" dirty="0"/>
              <a:t>. Не </a:t>
            </a:r>
            <a:r>
              <a:rPr lang="ru-RU" sz="1400" dirty="0" err="1"/>
              <a:t>потребує</a:t>
            </a:r>
            <a:r>
              <a:rPr lang="ru-RU" sz="1400" dirty="0"/>
              <a:t> </a:t>
            </a:r>
            <a:r>
              <a:rPr lang="ru-RU" sz="1400" dirty="0" err="1"/>
              <a:t>довготривалого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/>
              <a:t>20. </a:t>
            </a:r>
            <a:r>
              <a:rPr lang="ru-RU" sz="1400" b="1" dirty="0" err="1"/>
              <a:t>Спеціаліст</a:t>
            </a:r>
            <a:r>
              <a:rPr lang="ru-RU" sz="1400" b="1" dirty="0"/>
              <a:t> з </a:t>
            </a:r>
            <a:r>
              <a:rPr lang="ru-RU" sz="1400" b="1" dirty="0" err="1"/>
              <a:t>пошуку</a:t>
            </a:r>
            <a:r>
              <a:rPr lang="ru-RU" sz="1400" b="1" dirty="0"/>
              <a:t> та </a:t>
            </a:r>
            <a:r>
              <a:rPr lang="ru-RU" sz="1400" b="1" dirty="0" err="1"/>
              <a:t>обробки</a:t>
            </a:r>
            <a:r>
              <a:rPr lang="ru-RU" sz="1400" b="1" dirty="0"/>
              <a:t> </a:t>
            </a:r>
            <a:r>
              <a:rPr lang="ru-RU" sz="1400" b="1" dirty="0" err="1"/>
              <a:t>даних</a:t>
            </a:r>
            <a:r>
              <a:rPr lang="ru-RU" sz="1400" b="1" dirty="0"/>
              <a:t> в </a:t>
            </a:r>
            <a:r>
              <a:rPr lang="ru-RU" sz="1400" b="1" dirty="0" err="1"/>
              <a:t>інтернеті</a:t>
            </a:r>
            <a:endParaRPr lang="ru-RU" sz="1400" b="1" dirty="0"/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спеціаліст</a:t>
            </a:r>
            <a:r>
              <a:rPr lang="ru-RU" sz="1400" dirty="0"/>
              <a:t> повинен </a:t>
            </a:r>
            <a:r>
              <a:rPr lang="ru-RU" sz="1400" dirty="0" err="1"/>
              <a:t>знаходити</a:t>
            </a:r>
            <a:r>
              <a:rPr lang="ru-RU" sz="1400" dirty="0"/>
              <a:t> </a:t>
            </a:r>
            <a:r>
              <a:rPr lang="ru-RU" sz="1400" dirty="0" err="1"/>
              <a:t>потрібну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в </a:t>
            </a:r>
            <a:r>
              <a:rPr lang="ru-RU" sz="1400" dirty="0" err="1"/>
              <a:t>інтернеті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 в </a:t>
            </a:r>
            <a:r>
              <a:rPr lang="ru-RU" sz="1400" dirty="0" err="1"/>
              <a:t>соціальних</a:t>
            </a:r>
            <a:r>
              <a:rPr lang="ru-RU" sz="1400" dirty="0"/>
              <a:t> мережах. </a:t>
            </a:r>
            <a:r>
              <a:rPr lang="ru-RU" sz="1400" dirty="0" err="1"/>
              <a:t>Далі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для </a:t>
            </a:r>
            <a:r>
              <a:rPr lang="ru-RU" sz="1400" dirty="0" err="1"/>
              <a:t>навчання</a:t>
            </a:r>
            <a:r>
              <a:rPr lang="ru-RU" sz="1400" dirty="0"/>
              <a:t> штучного </a:t>
            </a:r>
            <a:r>
              <a:rPr lang="ru-RU" sz="1400" dirty="0" err="1"/>
              <a:t>інтелекту</a:t>
            </a:r>
            <a:r>
              <a:rPr lang="ru-RU" sz="1400" dirty="0"/>
              <a:t>, </a:t>
            </a:r>
            <a:r>
              <a:rPr lang="ru-RU" sz="1400" dirty="0" err="1"/>
              <a:t>аналізу</a:t>
            </a:r>
            <a:r>
              <a:rPr lang="ru-RU" sz="1400" dirty="0"/>
              <a:t>, </a:t>
            </a:r>
            <a:r>
              <a:rPr lang="ru-RU" sz="1400" dirty="0" err="1"/>
              <a:t>створення</a:t>
            </a:r>
            <a:r>
              <a:rPr lang="ru-RU" sz="1400" dirty="0"/>
              <a:t> баз </a:t>
            </a:r>
            <a:r>
              <a:rPr lang="ru-RU" sz="1400" dirty="0" err="1"/>
              <a:t>даних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Типові</a:t>
            </a:r>
            <a:r>
              <a:rPr lang="ru-RU" sz="1400" b="1" dirty="0"/>
              <a:t> </a:t>
            </a:r>
            <a:r>
              <a:rPr lang="ru-RU" sz="1400" b="1" dirty="0" err="1"/>
              <a:t>обов’язки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потрібної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в </a:t>
            </a:r>
            <a:r>
              <a:rPr lang="ru-RU" sz="1400" dirty="0" err="1"/>
              <a:t>соцмережах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систематизація</a:t>
            </a:r>
            <a:r>
              <a:rPr lang="ru-RU" sz="1400" dirty="0"/>
              <a:t> </a:t>
            </a:r>
            <a:r>
              <a:rPr lang="ru-RU" sz="1400" dirty="0" err="1"/>
              <a:t>зібраного</a:t>
            </a:r>
            <a:r>
              <a:rPr lang="ru-RU" sz="1400" dirty="0"/>
              <a:t> </a:t>
            </a:r>
            <a:r>
              <a:rPr lang="ru-RU" sz="1400" dirty="0" err="1"/>
              <a:t>матеріалу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навички</a:t>
            </a:r>
            <a:r>
              <a:rPr lang="ru-RU" sz="1400" b="1" dirty="0"/>
              <a:t> </a:t>
            </a:r>
            <a:r>
              <a:rPr lang="ru-RU" sz="1400" b="1" dirty="0" err="1"/>
              <a:t>потрібні</a:t>
            </a:r>
            <a:r>
              <a:rPr lang="ru-RU" sz="1400" b="1" dirty="0"/>
              <a:t>:</a:t>
            </a:r>
          </a:p>
          <a:p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функціоналу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соцмереж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навички</a:t>
            </a:r>
            <a:r>
              <a:rPr lang="ru-RU" sz="1400" dirty="0"/>
              <a:t> </a:t>
            </a:r>
            <a:r>
              <a:rPr lang="ru-RU" sz="1400" dirty="0" err="1"/>
              <a:t>семантичного</a:t>
            </a:r>
            <a:r>
              <a:rPr lang="ru-RU" sz="1400" dirty="0"/>
              <a:t> </a:t>
            </a:r>
            <a:r>
              <a:rPr lang="ru-RU" sz="1400" dirty="0" err="1"/>
              <a:t>пошуку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посидючість</a:t>
            </a:r>
            <a:r>
              <a:rPr lang="ru-RU" sz="1400" dirty="0"/>
              <a:t>, </a:t>
            </a:r>
            <a:r>
              <a:rPr lang="ru-RU" sz="1400" dirty="0" err="1"/>
              <a:t>висока</a:t>
            </a:r>
            <a:r>
              <a:rPr lang="ru-RU" sz="1400" dirty="0"/>
              <a:t> </a:t>
            </a:r>
            <a:r>
              <a:rPr lang="ru-RU" sz="1400" dirty="0" err="1"/>
              <a:t>концентрація</a:t>
            </a:r>
            <a:r>
              <a:rPr lang="ru-RU" sz="1400" dirty="0"/>
              <a:t> </a:t>
            </a:r>
            <a:r>
              <a:rPr lang="ru-RU" sz="1400" dirty="0" err="1"/>
              <a:t>уваги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/>
              <a:t>Чим </a:t>
            </a:r>
            <a:r>
              <a:rPr lang="ru-RU" sz="1400" dirty="0" err="1"/>
              <a:t>масштабніше</a:t>
            </a:r>
            <a:r>
              <a:rPr lang="ru-RU" sz="1400" dirty="0"/>
              <a:t> </a:t>
            </a:r>
            <a:r>
              <a:rPr lang="ru-RU" sz="1400" dirty="0" err="1"/>
              <a:t>розвиватимуться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напрями</a:t>
            </a:r>
            <a:r>
              <a:rPr lang="ru-RU" sz="1400" dirty="0"/>
              <a:t>, як </a:t>
            </a:r>
            <a:r>
              <a:rPr lang="en-US" sz="1400" dirty="0"/>
              <a:t>machine learning </a:t>
            </a:r>
            <a:r>
              <a:rPr lang="ru-RU" sz="1400" dirty="0"/>
              <a:t>та </a:t>
            </a:r>
            <a:r>
              <a:rPr lang="ru-RU" sz="1400" dirty="0" err="1"/>
              <a:t>аналіз</a:t>
            </a:r>
            <a:r>
              <a:rPr lang="ru-RU" sz="1400" dirty="0"/>
              <a:t> великих </a:t>
            </a:r>
            <a:r>
              <a:rPr lang="ru-RU" sz="1400" dirty="0" err="1"/>
              <a:t>даних</a:t>
            </a:r>
            <a:r>
              <a:rPr lang="ru-RU" sz="1400" dirty="0"/>
              <a:t>,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популярнішою</a:t>
            </a:r>
            <a:r>
              <a:rPr lang="ru-RU" sz="1400" dirty="0"/>
              <a:t> буде </a:t>
            </a:r>
            <a:r>
              <a:rPr lang="ru-RU" sz="1400" dirty="0" err="1"/>
              <a:t>ставати</a:t>
            </a:r>
            <a:r>
              <a:rPr lang="ru-RU" sz="1400" dirty="0"/>
              <a:t>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діяльність</a:t>
            </a:r>
            <a:r>
              <a:rPr lang="ru-RU" sz="1400" dirty="0"/>
              <a:t>.</a:t>
            </a:r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0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Де </a:t>
            </a:r>
            <a:r>
              <a:rPr lang="ru-RU" sz="1400" b="1" dirty="0" err="1"/>
              <a:t>шукати</a:t>
            </a:r>
            <a:r>
              <a:rPr lang="ru-RU" sz="1400" b="1" dirty="0"/>
              <a:t> </a:t>
            </a:r>
            <a:r>
              <a:rPr lang="ru-RU" sz="1400" b="1" dirty="0" err="1"/>
              <a:t>таку</a:t>
            </a:r>
            <a:r>
              <a:rPr lang="ru-RU" sz="1400" b="1" dirty="0"/>
              <a:t> роботу?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блогерів</a:t>
            </a:r>
            <a:r>
              <a:rPr lang="ru-RU" sz="1400" dirty="0"/>
              <a:t>. Для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бути </a:t>
            </a:r>
            <a:r>
              <a:rPr lang="ru-RU" sz="1400" dirty="0" err="1"/>
              <a:t>підписаним</a:t>
            </a:r>
            <a:r>
              <a:rPr lang="ru-RU" sz="1400" dirty="0"/>
              <a:t> на них та </a:t>
            </a:r>
            <a:r>
              <a:rPr lang="ru-RU" sz="1400" dirty="0" err="1"/>
              <a:t>уважно</a:t>
            </a:r>
            <a:r>
              <a:rPr lang="ru-RU" sz="1400" dirty="0"/>
              <a:t> </a:t>
            </a:r>
            <a:r>
              <a:rPr lang="ru-RU" sz="1400" dirty="0" err="1"/>
              <a:t>слідкувати</a:t>
            </a:r>
            <a:r>
              <a:rPr lang="ru-RU" sz="1400" dirty="0"/>
              <a:t> за </a:t>
            </a:r>
            <a:r>
              <a:rPr lang="ru-RU" sz="1400" dirty="0" err="1"/>
              <a:t>сторіз</a:t>
            </a:r>
            <a:r>
              <a:rPr lang="ru-RU" sz="1400" dirty="0"/>
              <a:t>. </a:t>
            </a:r>
            <a:r>
              <a:rPr lang="ru-RU" sz="1400" dirty="0" err="1"/>
              <a:t>Зазвичай</a:t>
            </a:r>
            <a:r>
              <a:rPr lang="ru-RU" sz="1400" dirty="0"/>
              <a:t> вони </a:t>
            </a:r>
            <a:r>
              <a:rPr lang="ru-RU" sz="1400" dirty="0" err="1"/>
              <a:t>анонсують</a:t>
            </a:r>
            <a:r>
              <a:rPr lang="ru-RU" sz="1400" dirty="0"/>
              <a:t> </a:t>
            </a:r>
            <a:r>
              <a:rPr lang="ru-RU" sz="1400" dirty="0" err="1"/>
              <a:t>нову</a:t>
            </a:r>
            <a:r>
              <a:rPr lang="ru-RU" sz="1400" dirty="0"/>
              <a:t> </a:t>
            </a:r>
            <a:r>
              <a:rPr lang="ru-RU" sz="1400" dirty="0" err="1"/>
              <a:t>вакансію</a:t>
            </a:r>
            <a:r>
              <a:rPr lang="ru-RU" sz="1400" dirty="0"/>
              <a:t>, </a:t>
            </a:r>
            <a:r>
              <a:rPr lang="ru-RU" sz="1400" dirty="0" err="1"/>
              <a:t>прикріплюють</a:t>
            </a:r>
            <a:r>
              <a:rPr lang="ru-RU" sz="1400" dirty="0"/>
              <a:t> анкету для </a:t>
            </a:r>
            <a:r>
              <a:rPr lang="ru-RU" sz="1400" dirty="0" err="1"/>
              <a:t>подачі</a:t>
            </a:r>
            <a:r>
              <a:rPr lang="ru-RU" sz="1400" dirty="0"/>
              <a:t>.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тематичних</a:t>
            </a:r>
            <a:r>
              <a:rPr lang="ru-RU" sz="1400" dirty="0"/>
              <a:t> чатах в </a:t>
            </a:r>
            <a:r>
              <a:rPr lang="ru-RU" sz="1400" dirty="0" err="1"/>
              <a:t>телеграмі</a:t>
            </a:r>
            <a:r>
              <a:rPr lang="ru-RU" sz="1400" dirty="0"/>
              <a:t>. </a:t>
            </a:r>
            <a:r>
              <a:rPr lang="ru-RU" sz="1400" dirty="0" err="1"/>
              <a:t>Серед</a:t>
            </a:r>
            <a:r>
              <a:rPr lang="ru-RU" sz="1400" dirty="0"/>
              <a:t> них є </a:t>
            </a:r>
            <a:r>
              <a:rPr lang="ru-RU" sz="1400" dirty="0">
                <a:hlinkClick r:id="rId2"/>
              </a:rPr>
              <a:t>«</a:t>
            </a:r>
            <a:r>
              <a:rPr lang="ru-RU" sz="1400" dirty="0" err="1">
                <a:hlinkClick r:id="rId2"/>
              </a:rPr>
              <a:t>Помогатор</a:t>
            </a:r>
            <a:r>
              <a:rPr lang="ru-RU" sz="1400" dirty="0">
                <a:hlinkClick r:id="rId2"/>
              </a:rPr>
              <a:t>»</a:t>
            </a:r>
            <a:r>
              <a:rPr lang="ru-RU" sz="1400" dirty="0"/>
              <a:t>, </a:t>
            </a:r>
            <a:r>
              <a:rPr lang="ru-RU" sz="1400" dirty="0">
                <a:hlinkClick r:id="rId3"/>
              </a:rPr>
              <a:t>«Толока»</a:t>
            </a:r>
            <a:r>
              <a:rPr lang="ru-RU" sz="1400" dirty="0"/>
              <a:t>.</a:t>
            </a:r>
          </a:p>
          <a:p>
            <a:r>
              <a:rPr lang="ru-RU" sz="1400" dirty="0"/>
              <a:t>На </a:t>
            </a:r>
            <a:r>
              <a:rPr lang="ru-RU" sz="1400" dirty="0" err="1"/>
              <a:t>фриланс-біржах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, на </a:t>
            </a:r>
            <a:r>
              <a:rPr lang="en-US" sz="1400" dirty="0" err="1">
                <a:hlinkClick r:id="rId4"/>
              </a:rPr>
              <a:t>UpWork</a:t>
            </a:r>
            <a:r>
              <a:rPr lang="en-US" sz="1400" dirty="0"/>
              <a:t>, </a:t>
            </a:r>
            <a:r>
              <a:rPr lang="en-US" sz="1400" dirty="0" err="1">
                <a:hlinkClick r:id="rId5"/>
              </a:rPr>
              <a:t>Freelancehunt</a:t>
            </a:r>
            <a:r>
              <a:rPr lang="en-US" sz="1400" dirty="0"/>
              <a:t>.</a:t>
            </a:r>
          </a:p>
          <a:p>
            <a:r>
              <a:rPr lang="ru-RU" sz="1400" dirty="0" err="1"/>
              <a:t>Відправляти</a:t>
            </a:r>
            <a:r>
              <a:rPr lang="ru-RU" sz="1400" dirty="0"/>
              <a:t> </a:t>
            </a:r>
            <a:r>
              <a:rPr lang="ru-RU" sz="1400" dirty="0" err="1"/>
              <a:t>комерційні</a:t>
            </a:r>
            <a:r>
              <a:rPr lang="ru-RU" sz="1400" dirty="0"/>
              <a:t> </a:t>
            </a:r>
            <a:r>
              <a:rPr lang="ru-RU" sz="1400" dirty="0" err="1"/>
              <a:t>пропозиції</a:t>
            </a:r>
            <a:r>
              <a:rPr lang="ru-RU" sz="1400" dirty="0"/>
              <a:t> </a:t>
            </a:r>
            <a:r>
              <a:rPr lang="ru-RU" sz="1400" dirty="0" err="1"/>
              <a:t>самостійно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як </a:t>
            </a:r>
            <a:r>
              <a:rPr lang="ru-RU" sz="1400" dirty="0" err="1"/>
              <a:t>надсилати</a:t>
            </a:r>
            <a:r>
              <a:rPr lang="ru-RU" sz="1400" dirty="0"/>
              <a:t> резюме у </a:t>
            </a:r>
            <a:r>
              <a:rPr lang="ru-RU" sz="1400" dirty="0" err="1"/>
              <a:t>компанію</a:t>
            </a:r>
            <a:r>
              <a:rPr lang="ru-RU" sz="1400" dirty="0"/>
              <a:t>, </a:t>
            </a:r>
            <a:r>
              <a:rPr lang="ru-RU" sz="1400" dirty="0">
                <a:hlinkClick r:id="rId6"/>
              </a:rPr>
              <a:t>у </a:t>
            </a:r>
            <a:r>
              <a:rPr lang="ru-RU" sz="1400" dirty="0" err="1">
                <a:hlinkClick r:id="rId6"/>
              </a:rPr>
              <a:t>якій</a:t>
            </a:r>
            <a:r>
              <a:rPr lang="ru-RU" sz="1400" dirty="0">
                <a:hlinkClick r:id="rId6"/>
              </a:rPr>
              <a:t> </a:t>
            </a:r>
            <a:r>
              <a:rPr lang="ru-RU" sz="1400" dirty="0" err="1">
                <a:hlinkClick r:id="rId6"/>
              </a:rPr>
              <a:t>немає</a:t>
            </a:r>
            <a:r>
              <a:rPr lang="ru-RU" sz="1400" dirty="0">
                <a:hlinkClick r:id="rId6"/>
              </a:rPr>
              <a:t> </a:t>
            </a:r>
            <a:r>
              <a:rPr lang="ru-RU" sz="1400" dirty="0" err="1">
                <a:hlinkClick r:id="rId6"/>
              </a:rPr>
              <a:t>відкритих</a:t>
            </a:r>
            <a:r>
              <a:rPr lang="ru-RU" sz="1400" dirty="0">
                <a:hlinkClick r:id="rId6"/>
              </a:rPr>
              <a:t> </a:t>
            </a:r>
            <a:r>
              <a:rPr lang="ru-RU" sz="1400" dirty="0" err="1">
                <a:hlinkClick r:id="rId6"/>
              </a:rPr>
              <a:t>вакансій</a:t>
            </a:r>
            <a:r>
              <a:rPr lang="ru-RU" sz="1400" dirty="0"/>
              <a:t>. У </a:t>
            </a:r>
            <a:r>
              <a:rPr lang="ru-RU" sz="1400" dirty="0" err="1"/>
              <a:t>повідомленні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грамотно </a:t>
            </a:r>
            <a:r>
              <a:rPr lang="ru-RU" sz="1400" dirty="0" err="1"/>
              <a:t>презентувати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навички</a:t>
            </a:r>
            <a:r>
              <a:rPr lang="ru-RU" sz="1400" dirty="0"/>
              <a:t>, </a:t>
            </a:r>
            <a:r>
              <a:rPr lang="ru-RU" sz="1400" dirty="0" err="1"/>
              <a:t>досвід</a:t>
            </a:r>
            <a:r>
              <a:rPr lang="ru-RU" sz="1400" dirty="0"/>
              <a:t> й </a:t>
            </a:r>
            <a:r>
              <a:rPr lang="ru-RU" sz="1400" dirty="0" err="1"/>
              <a:t>чітко</a:t>
            </a:r>
            <a:r>
              <a:rPr lang="ru-RU" sz="1400" dirty="0"/>
              <a:t> </a:t>
            </a:r>
            <a:r>
              <a:rPr lang="ru-RU" sz="1400" dirty="0" err="1"/>
              <a:t>перерахувати</a:t>
            </a:r>
            <a:r>
              <a:rPr lang="ru-RU" sz="1400" dirty="0"/>
              <a:t>, з </a:t>
            </a:r>
            <a:r>
              <a:rPr lang="ru-RU" sz="1400" dirty="0" err="1"/>
              <a:t>якими</a:t>
            </a:r>
            <a:r>
              <a:rPr lang="ru-RU" sz="1400" dirty="0"/>
              <a:t> задачами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готові</a:t>
            </a:r>
            <a:r>
              <a:rPr lang="ru-RU" sz="1400" dirty="0"/>
              <a:t> </a:t>
            </a:r>
            <a:r>
              <a:rPr lang="ru-RU" sz="1400" dirty="0" err="1"/>
              <a:t>допомогти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Запропонувати</a:t>
            </a:r>
            <a:r>
              <a:rPr lang="ru-RU" sz="1400" dirty="0"/>
              <a:t> бренду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блогеру</a:t>
            </a:r>
            <a:r>
              <a:rPr lang="ru-RU" sz="1400" dirty="0"/>
              <a:t>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щось</a:t>
            </a:r>
            <a:r>
              <a:rPr lang="ru-RU" sz="1400" dirty="0"/>
              <a:t> </a:t>
            </a:r>
            <a:r>
              <a:rPr lang="ru-RU" sz="1400" dirty="0" err="1"/>
              <a:t>безкоштовно</a:t>
            </a:r>
            <a:r>
              <a:rPr lang="ru-RU" sz="1400" dirty="0"/>
              <a:t>. Або просто </a:t>
            </a:r>
            <a:r>
              <a:rPr lang="ru-RU" sz="1400" dirty="0" err="1"/>
              <a:t>зробити</a:t>
            </a:r>
            <a:r>
              <a:rPr lang="ru-RU" sz="1400" dirty="0"/>
              <a:t> й </a:t>
            </a:r>
            <a:r>
              <a:rPr lang="ru-RU" sz="1400" dirty="0" err="1"/>
              <a:t>надіслати</a:t>
            </a:r>
            <a:r>
              <a:rPr lang="ru-RU" sz="1400" dirty="0"/>
              <a:t>. </a:t>
            </a:r>
            <a:r>
              <a:rPr lang="ru-RU" sz="1400" dirty="0" err="1"/>
              <a:t>Кращий</a:t>
            </a:r>
            <a:r>
              <a:rPr lang="ru-RU" sz="1400" dirty="0"/>
              <a:t> </a:t>
            </a:r>
            <a:r>
              <a:rPr lang="ru-RU" sz="1400" dirty="0" err="1"/>
              <a:t>ефект</a:t>
            </a:r>
            <a:r>
              <a:rPr lang="ru-RU" sz="1400" dirty="0"/>
              <a:t> буде,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зможете</a:t>
            </a:r>
            <a:r>
              <a:rPr lang="ru-RU" sz="1400" dirty="0"/>
              <a:t> </a:t>
            </a:r>
            <a:r>
              <a:rPr lang="ru-RU" sz="1400" dirty="0" err="1"/>
              <a:t>вирішити</a:t>
            </a:r>
            <a:r>
              <a:rPr lang="ru-RU" sz="1400" dirty="0"/>
              <a:t> проблему, про яку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публічно</a:t>
            </a:r>
            <a:r>
              <a:rPr lang="ru-RU" sz="1400" dirty="0"/>
              <a:t> </a:t>
            </a:r>
            <a:r>
              <a:rPr lang="ru-RU" sz="1400" dirty="0" err="1"/>
              <a:t>розповіла</a:t>
            </a:r>
            <a:r>
              <a:rPr lang="ru-RU" sz="1400" dirty="0"/>
              <a:t> у </a:t>
            </a:r>
            <a:r>
              <a:rPr lang="ru-RU" sz="1400" dirty="0" err="1"/>
              <a:t>блозі</a:t>
            </a:r>
            <a:r>
              <a:rPr lang="ru-RU" sz="1400" dirty="0" smtClean="0"/>
              <a:t>.</a:t>
            </a:r>
          </a:p>
          <a:p>
            <a:r>
              <a:rPr lang="ru-RU" sz="1400" b="1" dirty="0" err="1"/>
              <a:t>Кар'єра</a:t>
            </a:r>
            <a:r>
              <a:rPr lang="ru-RU" sz="1400" b="1" dirty="0"/>
              <a:t> в IT (Карта </a:t>
            </a:r>
            <a:r>
              <a:rPr lang="ru-RU" sz="1400" b="1" dirty="0" err="1"/>
              <a:t>спеціальностей</a:t>
            </a:r>
            <a:r>
              <a:rPr lang="ru-RU" sz="1400" b="1" dirty="0"/>
              <a:t>)</a:t>
            </a:r>
          </a:p>
          <a:p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edu.cbsystematics.com/ua/roadmap</a:t>
            </a:r>
            <a:endParaRPr lang="uk-UA" sz="1400" dirty="0" smtClean="0"/>
          </a:p>
          <a:p>
            <a:pPr algn="just"/>
            <a:endParaRPr lang="uk-UA" sz="1400" dirty="0" smtClean="0"/>
          </a:p>
          <a:p>
            <a:endParaRPr lang="ru-RU" sz="1400" dirty="0"/>
          </a:p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endParaRPr lang="ru-RU" sz="1400" dirty="0"/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1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dirty="0" err="1"/>
              <a:t>Наприкінці</a:t>
            </a:r>
            <a:r>
              <a:rPr lang="ru-RU" sz="1400" dirty="0"/>
              <a:t> курсу </a:t>
            </a:r>
            <a:r>
              <a:rPr lang="ru-RU" sz="1400" dirty="0" err="1"/>
              <a:t>студенти</a:t>
            </a:r>
            <a:r>
              <a:rPr lang="ru-RU" sz="1400" dirty="0"/>
              <a:t> </a:t>
            </a:r>
            <a:r>
              <a:rPr lang="ru-RU" sz="1400" dirty="0" err="1"/>
              <a:t>проходять</a:t>
            </a:r>
            <a:r>
              <a:rPr lang="ru-RU" sz="1400" dirty="0"/>
              <a:t> тест, за результатами 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зараховані</a:t>
            </a:r>
            <a:r>
              <a:rPr lang="ru-RU" sz="1400" dirty="0"/>
              <a:t> на </a:t>
            </a:r>
            <a:r>
              <a:rPr lang="ru-RU" sz="1400" dirty="0" err="1"/>
              <a:t>безкоштовне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до </a:t>
            </a:r>
            <a:r>
              <a:rPr lang="en-US" sz="1400" dirty="0" err="1"/>
              <a:t>SoftServe</a:t>
            </a:r>
            <a:r>
              <a:rPr lang="en-US" sz="1400" dirty="0"/>
              <a:t> IT Academy </a:t>
            </a:r>
            <a:r>
              <a:rPr lang="ru-RU" sz="1400" dirty="0"/>
              <a:t>поза конкурсом.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програма</a:t>
            </a:r>
            <a:r>
              <a:rPr lang="ru-RU" sz="1400" dirty="0"/>
              <a:t> </a:t>
            </a:r>
            <a:r>
              <a:rPr lang="ru-RU" sz="1400" dirty="0" err="1"/>
              <a:t>успішно</a:t>
            </a:r>
            <a:r>
              <a:rPr lang="ru-RU" sz="1400" dirty="0"/>
              <a:t> </a:t>
            </a:r>
            <a:r>
              <a:rPr lang="ru-RU" sz="1400" dirty="0" err="1"/>
              <a:t>пройшла</a:t>
            </a:r>
            <a:r>
              <a:rPr lang="ru-RU" sz="1400" dirty="0"/>
              <a:t> в ЛНУ за </a:t>
            </a:r>
            <a:r>
              <a:rPr lang="ru-RU" sz="1400" dirty="0" err="1"/>
              <a:t>напрямком</a:t>
            </a:r>
            <a:r>
              <a:rPr lang="ru-RU" sz="1400" dirty="0"/>
              <a:t> </a:t>
            </a:r>
            <a:r>
              <a:rPr lang="en-US" sz="1400" dirty="0" err="1"/>
              <a:t>DevOps</a:t>
            </a:r>
            <a:r>
              <a:rPr lang="en-US" sz="1400" dirty="0"/>
              <a:t>, </a:t>
            </a:r>
            <a:r>
              <a:rPr lang="ru-RU" sz="1400" dirty="0"/>
              <a:t>а в </a:t>
            </a:r>
            <a:r>
              <a:rPr lang="ru-RU" sz="1400" dirty="0" err="1"/>
              <a:t>березні</a:t>
            </a:r>
            <a:r>
              <a:rPr lang="ru-RU" sz="1400" dirty="0"/>
              <a:t> 2019 </a:t>
            </a:r>
            <a:r>
              <a:rPr lang="ru-RU" sz="1400" dirty="0" err="1"/>
              <a:t>стартуватиме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і в НУ «</a:t>
            </a:r>
            <a:r>
              <a:rPr lang="ru-RU" sz="1400" dirty="0" err="1"/>
              <a:t>Львівська</a:t>
            </a:r>
            <a:r>
              <a:rPr lang="ru-RU" sz="1400" dirty="0"/>
              <a:t> </a:t>
            </a:r>
            <a:r>
              <a:rPr lang="ru-RU" sz="1400" dirty="0" err="1"/>
              <a:t>політехніка</a:t>
            </a:r>
            <a:r>
              <a:rPr lang="ru-RU" sz="1400" dirty="0"/>
              <a:t>». У </a:t>
            </a:r>
            <a:r>
              <a:rPr lang="ru-RU" sz="1400" dirty="0" err="1"/>
              <a:t>грудні</a:t>
            </a:r>
            <a:r>
              <a:rPr lang="ru-RU" sz="1400" dirty="0"/>
              <a:t> 2018-го </a:t>
            </a:r>
            <a:r>
              <a:rPr lang="en-US" sz="1400" dirty="0" err="1"/>
              <a:t>SoftServe</a:t>
            </a:r>
            <a:r>
              <a:rPr lang="en-US" sz="1400" dirty="0"/>
              <a:t> </a:t>
            </a:r>
            <a:r>
              <a:rPr lang="ru-RU" sz="1400" dirty="0" err="1"/>
              <a:t>відкрила</a:t>
            </a:r>
            <a:r>
              <a:rPr lang="ru-RU" sz="1400" dirty="0"/>
              <a:t> </a:t>
            </a:r>
            <a:r>
              <a:rPr lang="ru-RU" sz="1400" dirty="0" err="1"/>
              <a:t>лабораторію</a:t>
            </a:r>
            <a:r>
              <a:rPr lang="ru-RU" sz="1400" dirty="0"/>
              <a:t> з </a:t>
            </a:r>
            <a:r>
              <a:rPr lang="ru-RU" sz="1400" dirty="0" err="1"/>
              <a:t>робототехніки</a:t>
            </a:r>
            <a:r>
              <a:rPr lang="ru-RU" sz="1400" dirty="0"/>
              <a:t> в ЛНУ </a:t>
            </a:r>
            <a:r>
              <a:rPr lang="ru-RU" sz="1400" dirty="0" err="1"/>
              <a:t>імені</a:t>
            </a:r>
            <a:r>
              <a:rPr lang="ru-RU" sz="1400" dirty="0"/>
              <a:t> І. Франка.</a:t>
            </a:r>
          </a:p>
          <a:p>
            <a:r>
              <a:rPr lang="en-US" sz="1400" dirty="0" err="1"/>
              <a:t>SoftServe</a:t>
            </a:r>
            <a:r>
              <a:rPr lang="en-US" sz="1400" dirty="0"/>
              <a:t> IT Academy </a:t>
            </a:r>
            <a:r>
              <a:rPr lang="ru-RU" sz="1400" dirty="0" err="1"/>
              <a:t>сфокусована</a:t>
            </a:r>
            <a:r>
              <a:rPr lang="ru-RU" sz="1400" dirty="0"/>
              <a:t> на студентах старших </a:t>
            </a:r>
            <a:r>
              <a:rPr lang="ru-RU" sz="1400" dirty="0" err="1"/>
              <a:t>курсів</a:t>
            </a:r>
            <a:r>
              <a:rPr lang="ru-RU" sz="1400" dirty="0"/>
              <a:t> та </a:t>
            </a:r>
            <a:r>
              <a:rPr lang="ru-RU" sz="1400" dirty="0" err="1"/>
              <a:t>фахівцях</a:t>
            </a:r>
            <a:r>
              <a:rPr lang="ru-RU" sz="1400" dirty="0"/>
              <a:t> з невеликим </a:t>
            </a:r>
            <a:r>
              <a:rPr lang="ru-RU" sz="1400" dirty="0" err="1"/>
              <a:t>досвідом</a:t>
            </a:r>
            <a:r>
              <a:rPr lang="ru-RU" sz="1400" dirty="0"/>
              <a:t>. У 2018 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1000 </a:t>
            </a:r>
            <a:r>
              <a:rPr lang="ru-RU" sz="1400" dirty="0" err="1"/>
              <a:t>осіб</a:t>
            </a:r>
            <a:r>
              <a:rPr lang="ru-RU" sz="1400" dirty="0"/>
              <a:t> </a:t>
            </a:r>
            <a:r>
              <a:rPr lang="ru-RU" sz="1400" dirty="0" err="1"/>
              <a:t>закінчили</a:t>
            </a:r>
            <a:r>
              <a:rPr lang="ru-RU" sz="1400" dirty="0"/>
              <a:t> </a:t>
            </a:r>
            <a:r>
              <a:rPr lang="ru-RU" sz="1400" dirty="0" err="1"/>
              <a:t>Академію</a:t>
            </a:r>
            <a:r>
              <a:rPr lang="ru-RU" sz="1400" dirty="0"/>
              <a:t>, з них </a:t>
            </a:r>
            <a:r>
              <a:rPr lang="ru-RU" sz="1400" dirty="0" err="1"/>
              <a:t>понад</a:t>
            </a:r>
            <a:r>
              <a:rPr lang="ru-RU" sz="1400" dirty="0"/>
              <a:t> 70% – </a:t>
            </a:r>
            <a:r>
              <a:rPr lang="ru-RU" sz="1400" dirty="0" err="1"/>
              <a:t>приєдналися</a:t>
            </a:r>
            <a:r>
              <a:rPr lang="ru-RU" sz="1400" dirty="0"/>
              <a:t> до </a:t>
            </a:r>
            <a:r>
              <a:rPr lang="ru-RU" sz="1400" dirty="0" err="1"/>
              <a:t>компанії</a:t>
            </a:r>
            <a:r>
              <a:rPr lang="ru-RU" sz="1400" dirty="0"/>
              <a:t>. За </a:t>
            </a:r>
            <a:r>
              <a:rPr lang="ru-RU" sz="1400" dirty="0" err="1"/>
              <a:t>останній</a:t>
            </a:r>
            <a:r>
              <a:rPr lang="ru-RU" sz="1400" dirty="0"/>
              <a:t> </a:t>
            </a:r>
            <a:r>
              <a:rPr lang="ru-RU" sz="1400" dirty="0" err="1"/>
              <a:t>рік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 тих,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пройшов</a:t>
            </a:r>
            <a:r>
              <a:rPr lang="ru-RU" sz="1400" dirty="0"/>
              <a:t> курс, і тих,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залишився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, </a:t>
            </a:r>
            <a:r>
              <a:rPr lang="ru-RU" sz="1400" dirty="0" err="1"/>
              <a:t>збільшилась</a:t>
            </a:r>
            <a:r>
              <a:rPr lang="ru-RU" sz="1400" dirty="0"/>
              <a:t> на 23 і 43% </a:t>
            </a:r>
            <a:r>
              <a:rPr lang="ru-RU" sz="1400" dirty="0" err="1"/>
              <a:t>відповідно</a:t>
            </a:r>
            <a:r>
              <a:rPr lang="ru-RU" sz="1400" dirty="0"/>
              <a:t>. </a:t>
            </a:r>
          </a:p>
          <a:p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ремонтує</a:t>
            </a:r>
            <a:r>
              <a:rPr lang="ru-RU" sz="1400" dirty="0"/>
              <a:t> та </a:t>
            </a:r>
            <a:r>
              <a:rPr lang="ru-RU" sz="1400" dirty="0" err="1"/>
              <a:t>оснащує</a:t>
            </a:r>
            <a:r>
              <a:rPr lang="ru-RU" sz="1400" dirty="0"/>
              <a:t> </a:t>
            </a:r>
            <a:r>
              <a:rPr lang="ru-RU" sz="1400" dirty="0" err="1"/>
              <a:t>навчальні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 </a:t>
            </a:r>
            <a:r>
              <a:rPr lang="ru-RU" sz="1400" dirty="0" err="1"/>
              <a:t>сучасною</a:t>
            </a:r>
            <a:r>
              <a:rPr lang="ru-RU" sz="1400" dirty="0"/>
              <a:t> </a:t>
            </a:r>
            <a:r>
              <a:rPr lang="ru-RU" sz="1400" dirty="0" err="1"/>
              <a:t>технікою</a:t>
            </a:r>
            <a:r>
              <a:rPr lang="ru-RU" sz="1400" dirty="0"/>
              <a:t>. Зараз, до прикладу, в </a:t>
            </a:r>
            <a:r>
              <a:rPr lang="ru-RU" sz="1400" dirty="0" err="1"/>
              <a:t>роботі</a:t>
            </a:r>
            <a:r>
              <a:rPr lang="ru-RU" sz="1400" dirty="0"/>
              <a:t> </a:t>
            </a:r>
            <a:r>
              <a:rPr lang="ru-RU" sz="1400" dirty="0" err="1"/>
              <a:t>лекційна</a:t>
            </a:r>
            <a:r>
              <a:rPr lang="ru-RU" sz="1400" dirty="0"/>
              <a:t> та практична </a:t>
            </a:r>
            <a:r>
              <a:rPr lang="ru-RU" sz="1400" dirty="0" err="1"/>
              <a:t>аудиторії</a:t>
            </a:r>
            <a:r>
              <a:rPr lang="ru-RU" sz="1400" dirty="0"/>
              <a:t> у </a:t>
            </a:r>
            <a:r>
              <a:rPr lang="ru-RU" sz="1400" dirty="0" err="1"/>
              <a:t>Харківському</a:t>
            </a:r>
            <a:r>
              <a:rPr lang="ru-RU" sz="1400" dirty="0"/>
              <a:t> </a:t>
            </a:r>
            <a:r>
              <a:rPr lang="ru-RU" sz="1400" dirty="0" err="1"/>
              <a:t>національному</a:t>
            </a:r>
            <a:r>
              <a:rPr lang="ru-RU" sz="1400" dirty="0"/>
              <a:t> </a:t>
            </a:r>
            <a:r>
              <a:rPr lang="ru-RU" sz="1400" dirty="0" err="1"/>
              <a:t>університеті</a:t>
            </a:r>
            <a:r>
              <a:rPr lang="ru-RU" sz="1400" dirty="0"/>
              <a:t> </a:t>
            </a:r>
            <a:r>
              <a:rPr lang="ru-RU" sz="1400" dirty="0" err="1"/>
              <a:t>радіоелектроніки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Щороку</a:t>
            </a:r>
            <a:r>
              <a:rPr lang="ru-RU" sz="1400" dirty="0"/>
              <a:t>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витрачає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$50 </a:t>
            </a:r>
            <a:r>
              <a:rPr lang="ru-RU" sz="1400" dirty="0">
                <a:hlinkClick r:id="rId2"/>
              </a:rPr>
              <a:t>000–70 000</a:t>
            </a:r>
            <a:r>
              <a:rPr lang="ru-RU" sz="1400" dirty="0"/>
              <a:t> на </a:t>
            </a:r>
            <a:r>
              <a:rPr lang="ru-RU" sz="1400" dirty="0" err="1"/>
              <a:t>підтримку</a:t>
            </a:r>
            <a:r>
              <a:rPr lang="ru-RU" sz="1400" dirty="0"/>
              <a:t> </a:t>
            </a:r>
            <a:r>
              <a:rPr lang="ru-RU" sz="1400" dirty="0" err="1"/>
              <a:t>університетів</a:t>
            </a:r>
            <a:r>
              <a:rPr lang="ru-RU" sz="1400" dirty="0"/>
              <a:t>, </a:t>
            </a:r>
            <a:r>
              <a:rPr lang="ru-RU" sz="1400" dirty="0" err="1"/>
              <a:t>співробітники</a:t>
            </a:r>
            <a:r>
              <a:rPr lang="ru-RU" sz="1400" dirty="0"/>
              <a:t> </a:t>
            </a:r>
            <a:r>
              <a:rPr lang="ru-RU" sz="1400" dirty="0" err="1"/>
              <a:t>долучаються</a:t>
            </a:r>
            <a:r>
              <a:rPr lang="ru-RU" sz="1400" dirty="0"/>
              <a:t> до </a:t>
            </a:r>
            <a:r>
              <a:rPr lang="ru-RU" sz="1400" dirty="0" err="1"/>
              <a:t>проектів</a:t>
            </a:r>
            <a:r>
              <a:rPr lang="ru-RU" sz="1400" dirty="0"/>
              <a:t> на </a:t>
            </a:r>
            <a:r>
              <a:rPr lang="ru-RU" sz="1400" dirty="0" err="1"/>
              <a:t>волонтерських</a:t>
            </a:r>
            <a:r>
              <a:rPr lang="ru-RU" sz="1400" dirty="0"/>
              <a:t> засадах. А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охоплюють</a:t>
            </a:r>
            <a:r>
              <a:rPr lang="ru-RU" sz="1400" dirty="0"/>
              <a:t> </a:t>
            </a:r>
            <a:r>
              <a:rPr lang="ru-RU" sz="1400" dirty="0">
                <a:hlinkClick r:id="rId3"/>
              </a:rPr>
              <a:t>7000–8000</a:t>
            </a:r>
            <a:r>
              <a:rPr lang="ru-RU" sz="1400" dirty="0"/>
              <a:t> </a:t>
            </a:r>
            <a:r>
              <a:rPr lang="ru-RU" sz="1400" dirty="0" err="1"/>
              <a:t>студентів</a:t>
            </a:r>
            <a:r>
              <a:rPr lang="ru-RU" sz="1400" dirty="0"/>
              <a:t>.</a:t>
            </a:r>
          </a:p>
          <a:p>
            <a:r>
              <a:rPr lang="ru-RU" sz="1400" dirty="0"/>
              <a:t>В 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en-US" sz="1400" dirty="0"/>
              <a:t>Sigma Software </a:t>
            </a:r>
            <a:r>
              <a:rPr lang="ru-RU" sz="1400" dirty="0" err="1"/>
              <a:t>діє</a:t>
            </a:r>
            <a:r>
              <a:rPr lang="ru-RU" sz="1400" dirty="0"/>
              <a:t> </a:t>
            </a:r>
            <a:r>
              <a:rPr lang="ru-RU" sz="1400" dirty="0" err="1"/>
              <a:t>освітня</a:t>
            </a:r>
            <a:r>
              <a:rPr lang="ru-RU" sz="1400" dirty="0"/>
              <a:t> платформа </a:t>
            </a:r>
            <a:r>
              <a:rPr lang="en-US" sz="1400" dirty="0"/>
              <a:t>Sigma Software University,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була</a:t>
            </a:r>
            <a:r>
              <a:rPr lang="ru-RU" sz="1400" dirty="0"/>
              <a:t> створена для </a:t>
            </a:r>
            <a:r>
              <a:rPr lang="ru-RU" sz="1400" dirty="0" err="1"/>
              <a:t>обміну</a:t>
            </a:r>
            <a:r>
              <a:rPr lang="ru-RU" sz="1400" dirty="0"/>
              <a:t> </a:t>
            </a:r>
            <a:r>
              <a:rPr lang="ru-RU" sz="1400" dirty="0" err="1"/>
              <a:t>досвідом</a:t>
            </a:r>
            <a:r>
              <a:rPr lang="ru-RU" sz="1400" dirty="0"/>
              <a:t> з ІТ </a:t>
            </a:r>
            <a:r>
              <a:rPr lang="ru-RU" sz="1400" dirty="0" err="1"/>
              <a:t>спільнотою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 Вона </a:t>
            </a:r>
            <a:r>
              <a:rPr lang="ru-RU" sz="1400" dirty="0" err="1"/>
              <a:t>охоплює</a:t>
            </a:r>
            <a:r>
              <a:rPr lang="ru-RU" sz="1400" dirty="0"/>
              <a:t> три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напрями</a:t>
            </a:r>
            <a:r>
              <a:rPr lang="ru-RU" sz="1400" dirty="0"/>
              <a:t>: 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курсів</a:t>
            </a:r>
            <a:r>
              <a:rPr lang="ru-RU" sz="1400" dirty="0"/>
              <a:t> і </a:t>
            </a:r>
            <a:r>
              <a:rPr lang="ru-RU" sz="1400" dirty="0" err="1"/>
              <a:t>тренінгів</a:t>
            </a:r>
            <a:r>
              <a:rPr lang="ru-RU" sz="1400" dirty="0"/>
              <a:t> для </a:t>
            </a:r>
            <a:r>
              <a:rPr lang="ru-RU" sz="1400" dirty="0" err="1"/>
              <a:t>різного</a:t>
            </a:r>
            <a:r>
              <a:rPr lang="ru-RU" sz="1400" dirty="0"/>
              <a:t> </a:t>
            </a:r>
            <a:r>
              <a:rPr lang="ru-RU" sz="1400" dirty="0" err="1"/>
              <a:t>рівня</a:t>
            </a:r>
            <a:r>
              <a:rPr lang="ru-RU" sz="1400" dirty="0"/>
              <a:t> </a:t>
            </a:r>
            <a:r>
              <a:rPr lang="ru-RU" sz="1400" dirty="0" err="1"/>
              <a:t>спеціалістів</a:t>
            </a:r>
            <a:r>
              <a:rPr lang="ru-RU" sz="1400" dirty="0"/>
              <a:t> (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en-US" sz="1400" dirty="0"/>
              <a:t>Junior </a:t>
            </a:r>
            <a:r>
              <a:rPr lang="ru-RU" sz="1400" dirty="0"/>
              <a:t>до </a:t>
            </a:r>
            <a:r>
              <a:rPr lang="en-US" sz="1400" dirty="0"/>
              <a:t>Senior+), </a:t>
            </a:r>
            <a:r>
              <a:rPr lang="ru-RU" sz="1400" dirty="0"/>
              <a:t>робота з ВНЗ та </a:t>
            </a:r>
            <a:r>
              <a:rPr lang="ru-RU" sz="1400" dirty="0" err="1"/>
              <a:t>програма</a:t>
            </a:r>
            <a:r>
              <a:rPr lang="ru-RU" sz="1400" dirty="0"/>
              <a:t> «</a:t>
            </a:r>
            <a:r>
              <a:rPr lang="en-US" sz="1400" dirty="0"/>
              <a:t>Continuous education» </a:t>
            </a:r>
            <a:r>
              <a:rPr lang="ru-RU" sz="1400" dirty="0" err="1"/>
              <a:t>всередині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співпрацює</a:t>
            </a:r>
            <a:r>
              <a:rPr lang="ru-RU" sz="1400" dirty="0"/>
              <a:t> з 14 </a:t>
            </a:r>
            <a:r>
              <a:rPr lang="ru-RU" sz="1400" dirty="0" err="1"/>
              <a:t>університетами</a:t>
            </a:r>
            <a:r>
              <a:rPr lang="ru-RU" sz="1400" dirty="0"/>
              <a:t>, </a:t>
            </a:r>
            <a:r>
              <a:rPr lang="ru-RU" sz="1400" dirty="0" err="1"/>
              <a:t>коледжами</a:t>
            </a:r>
            <a:r>
              <a:rPr lang="ru-RU" sz="1400" dirty="0"/>
              <a:t> та школами в </a:t>
            </a:r>
            <a:r>
              <a:rPr lang="ru-RU" sz="1400" dirty="0" err="1"/>
              <a:t>п’яти</a:t>
            </a:r>
            <a:r>
              <a:rPr lang="ru-RU" sz="1400" dirty="0"/>
              <a:t> </a:t>
            </a:r>
            <a:r>
              <a:rPr lang="ru-RU" sz="1400" dirty="0" err="1"/>
              <a:t>містах</a:t>
            </a:r>
            <a:r>
              <a:rPr lang="ru-RU" sz="1400" dirty="0"/>
              <a:t> – </a:t>
            </a:r>
            <a:r>
              <a:rPr lang="ru-RU" sz="1400" dirty="0" err="1"/>
              <a:t>Харків</a:t>
            </a:r>
            <a:r>
              <a:rPr lang="ru-RU" sz="1400" dirty="0"/>
              <a:t>, </a:t>
            </a:r>
            <a:r>
              <a:rPr lang="ru-RU" sz="1400" dirty="0" err="1"/>
              <a:t>Київ</a:t>
            </a:r>
            <a:r>
              <a:rPr lang="ru-RU" sz="1400" dirty="0"/>
              <a:t>, </a:t>
            </a:r>
            <a:r>
              <a:rPr lang="ru-RU" sz="1400" dirty="0" err="1"/>
              <a:t>Львів</a:t>
            </a:r>
            <a:r>
              <a:rPr lang="ru-RU" sz="1400" dirty="0"/>
              <a:t>, Одеса та </a:t>
            </a:r>
            <a:r>
              <a:rPr lang="ru-RU" sz="1400" dirty="0" err="1"/>
              <a:t>Дніпро</a:t>
            </a:r>
            <a:r>
              <a:rPr lang="ru-RU" sz="1400" dirty="0"/>
              <a:t>. У рамках </a:t>
            </a:r>
            <a:r>
              <a:rPr lang="ru-RU" sz="1400" dirty="0" err="1"/>
              <a:t>співпраці</a:t>
            </a:r>
            <a:r>
              <a:rPr lang="ru-RU" sz="1400" dirty="0"/>
              <a:t> </a:t>
            </a:r>
            <a:r>
              <a:rPr lang="en-US" sz="1400" dirty="0"/>
              <a:t>Sigma Software </a:t>
            </a:r>
            <a:r>
              <a:rPr lang="ru-RU" sz="1400" dirty="0" err="1"/>
              <a:t>обладнує</a:t>
            </a:r>
            <a:r>
              <a:rPr lang="ru-RU" sz="1400" dirty="0"/>
              <a:t> </a:t>
            </a:r>
            <a:r>
              <a:rPr lang="ru-RU" sz="1400" dirty="0" err="1"/>
              <a:t>класи</a:t>
            </a:r>
            <a:r>
              <a:rPr lang="ru-RU" sz="1400" dirty="0"/>
              <a:t> та </a:t>
            </a:r>
            <a:r>
              <a:rPr lang="ru-RU" sz="1400" dirty="0" err="1"/>
              <a:t>лабораторії</a:t>
            </a:r>
            <a:r>
              <a:rPr lang="ru-RU" sz="1400" dirty="0"/>
              <a:t> </a:t>
            </a:r>
            <a:r>
              <a:rPr lang="ru-RU" sz="1400" dirty="0" err="1"/>
              <a:t>партнерських</a:t>
            </a:r>
            <a:r>
              <a:rPr lang="ru-RU" sz="1400" dirty="0"/>
              <a:t> ВНЗ, як-от НУ «</a:t>
            </a:r>
            <a:r>
              <a:rPr lang="ru-RU" sz="1400" dirty="0" err="1"/>
              <a:t>Києво-Могилянська</a:t>
            </a:r>
            <a:r>
              <a:rPr lang="ru-RU" sz="1400" dirty="0"/>
              <a:t> </a:t>
            </a:r>
            <a:r>
              <a:rPr lang="ru-RU" sz="1400" dirty="0" err="1"/>
              <a:t>Академія</a:t>
            </a:r>
            <a:r>
              <a:rPr lang="ru-RU" sz="1400" dirty="0"/>
              <a:t>», НУ «</a:t>
            </a:r>
            <a:r>
              <a:rPr lang="ru-RU" sz="1400" dirty="0" err="1"/>
              <a:t>Львівська</a:t>
            </a:r>
            <a:r>
              <a:rPr lang="ru-RU" sz="1400" dirty="0"/>
              <a:t> </a:t>
            </a:r>
            <a:r>
              <a:rPr lang="ru-RU" sz="1400" dirty="0" err="1"/>
              <a:t>Політехніка</a:t>
            </a:r>
            <a:r>
              <a:rPr lang="ru-RU" sz="1400" dirty="0"/>
              <a:t>», НАУ </a:t>
            </a:r>
            <a:r>
              <a:rPr lang="ru-RU" sz="1400" dirty="0" err="1"/>
              <a:t>ім</a:t>
            </a:r>
            <a:r>
              <a:rPr lang="ru-RU" sz="1400" dirty="0"/>
              <a:t>. М.Є. </a:t>
            </a:r>
            <a:r>
              <a:rPr lang="ru-RU" sz="1400" dirty="0" err="1"/>
              <a:t>Жуковського</a:t>
            </a:r>
            <a:r>
              <a:rPr lang="ru-RU" sz="1400" dirty="0"/>
              <a:t> «ХАІ» </a:t>
            </a:r>
            <a:r>
              <a:rPr lang="ru-RU" sz="1400" dirty="0" err="1"/>
              <a:t>тощо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3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підтримує</a:t>
            </a:r>
            <a:r>
              <a:rPr lang="ru-RU" sz="1400" dirty="0"/>
              <a:t> </a:t>
            </a:r>
            <a:r>
              <a:rPr lang="ru-RU" sz="1400" dirty="0" err="1"/>
              <a:t>студентські</a:t>
            </a:r>
            <a:r>
              <a:rPr lang="ru-RU" sz="1400" dirty="0"/>
              <a:t> заходи (</a:t>
            </a:r>
            <a:r>
              <a:rPr lang="ru-RU" sz="1400" dirty="0" err="1"/>
              <a:t>дні</a:t>
            </a:r>
            <a:r>
              <a:rPr lang="ru-RU" sz="1400" dirty="0"/>
              <a:t> </a:t>
            </a:r>
            <a:r>
              <a:rPr lang="ru-RU" sz="1400" dirty="0" err="1"/>
              <a:t>відкритих</a:t>
            </a:r>
            <a:r>
              <a:rPr lang="ru-RU" sz="1400" dirty="0"/>
              <a:t> дверей, </a:t>
            </a:r>
            <a:r>
              <a:rPr lang="ru-RU" sz="1400" dirty="0" err="1"/>
              <a:t>екскурсії</a:t>
            </a:r>
            <a:r>
              <a:rPr lang="ru-RU" sz="1400" dirty="0"/>
              <a:t> до </a:t>
            </a:r>
            <a:r>
              <a:rPr lang="ru-RU" sz="1400" dirty="0" err="1"/>
              <a:t>компанії</a:t>
            </a:r>
            <a:r>
              <a:rPr lang="ru-RU" sz="1400" dirty="0"/>
              <a:t>, </a:t>
            </a:r>
            <a:r>
              <a:rPr lang="ru-RU" sz="1400" dirty="0" err="1"/>
              <a:t>хакатони</a:t>
            </a:r>
            <a:r>
              <a:rPr lang="ru-RU" sz="1400" dirty="0"/>
              <a:t>), а </a:t>
            </a:r>
            <a:r>
              <a:rPr lang="ru-RU" sz="1400" dirty="0" err="1"/>
              <a:t>експерти</a:t>
            </a:r>
            <a:r>
              <a:rPr lang="ru-RU" sz="1400" dirty="0"/>
              <a:t> </a:t>
            </a:r>
            <a:r>
              <a:rPr lang="ru-RU" sz="1400" dirty="0" err="1"/>
              <a:t>проводять</a:t>
            </a:r>
            <a:r>
              <a:rPr lang="ru-RU" sz="1400" dirty="0"/>
              <a:t> </a:t>
            </a:r>
            <a:r>
              <a:rPr lang="ru-RU" sz="1400" dirty="0" err="1"/>
              <a:t>курси</a:t>
            </a:r>
            <a:r>
              <a:rPr lang="ru-RU" sz="1400" dirty="0"/>
              <a:t> та </a:t>
            </a:r>
            <a:r>
              <a:rPr lang="ru-RU" sz="1400" dirty="0" err="1"/>
              <a:t>лекції</a:t>
            </a:r>
            <a:r>
              <a:rPr lang="ru-RU" sz="1400" dirty="0"/>
              <a:t> з </a:t>
            </a:r>
            <a:r>
              <a:rPr lang="ru-RU" sz="1400" dirty="0" err="1"/>
              <a:t>популярних</a:t>
            </a:r>
            <a:r>
              <a:rPr lang="ru-RU" sz="1400" dirty="0"/>
              <a:t> ІТ-</a:t>
            </a:r>
            <a:r>
              <a:rPr lang="ru-RU" sz="1400" dirty="0" err="1"/>
              <a:t>дисциплін</a:t>
            </a:r>
            <a:r>
              <a:rPr lang="ru-RU" sz="1400" dirty="0"/>
              <a:t> (</a:t>
            </a:r>
            <a:r>
              <a:rPr lang="en-US" sz="1400" dirty="0"/>
              <a:t>C++, Java, Big Data </a:t>
            </a:r>
            <a:r>
              <a:rPr lang="ru-RU" sz="1400" dirty="0" err="1"/>
              <a:t>тощо</a:t>
            </a:r>
            <a:r>
              <a:rPr lang="ru-RU" sz="1400" dirty="0"/>
              <a:t>) у ВНЗ та школах. </a:t>
            </a:r>
            <a:r>
              <a:rPr lang="ru-RU" sz="1400" dirty="0" err="1"/>
              <a:t>Студенти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змогу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над </a:t>
            </a:r>
            <a:r>
              <a:rPr lang="ru-RU" sz="1400" dirty="0" err="1"/>
              <a:t>реальними</a:t>
            </a:r>
            <a:r>
              <a:rPr lang="ru-RU" sz="1400" dirty="0"/>
              <a:t> проектами в рамках </a:t>
            </a:r>
            <a:r>
              <a:rPr lang="ru-RU" sz="1400" dirty="0" err="1"/>
              <a:t>групової</a:t>
            </a:r>
            <a:r>
              <a:rPr lang="ru-RU" sz="1400" dirty="0"/>
              <a:t> та </a:t>
            </a:r>
            <a:r>
              <a:rPr lang="ru-RU" sz="1400" dirty="0" err="1"/>
              <a:t>індивідуальної</a:t>
            </a:r>
            <a:r>
              <a:rPr lang="ru-RU" sz="1400" dirty="0"/>
              <a:t> </a:t>
            </a:r>
            <a:r>
              <a:rPr lang="ru-RU" sz="1400" dirty="0" err="1"/>
              <a:t>інтернатури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керівництвом</a:t>
            </a:r>
            <a:r>
              <a:rPr lang="ru-RU" sz="1400" dirty="0"/>
              <a:t> </a:t>
            </a:r>
            <a:r>
              <a:rPr lang="ru-RU" sz="1400" dirty="0" err="1"/>
              <a:t>менторів</a:t>
            </a:r>
            <a:r>
              <a:rPr lang="ru-RU" sz="1400" dirty="0"/>
              <a:t>.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найпопулярніших</a:t>
            </a:r>
            <a:r>
              <a:rPr lang="ru-RU" sz="1400" dirty="0"/>
              <a:t> – </a:t>
            </a:r>
            <a:r>
              <a:rPr lang="ru-RU" sz="1400" dirty="0" err="1"/>
              <a:t>проекти</a:t>
            </a:r>
            <a:r>
              <a:rPr lang="ru-RU" sz="1400" dirty="0"/>
              <a:t> з </a:t>
            </a:r>
            <a:r>
              <a:rPr lang="en-US" sz="1400" dirty="0"/>
              <a:t>Project Management, Java, .NET, PHP, Embedded, JavaScript.</a:t>
            </a:r>
          </a:p>
          <a:p>
            <a:r>
              <a:rPr lang="ru-RU" sz="1400" dirty="0"/>
              <a:t>Результатом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en-US" sz="1400" dirty="0"/>
              <a:t>Sigma Software University </a:t>
            </a:r>
            <a:r>
              <a:rPr lang="ru-RU" sz="1400" dirty="0"/>
              <a:t>став запуск </a:t>
            </a:r>
            <a:r>
              <a:rPr lang="ru-RU" sz="1400" dirty="0" err="1"/>
              <a:t>спільних</a:t>
            </a:r>
            <a:r>
              <a:rPr lang="ru-RU" sz="1400" dirty="0"/>
              <a:t> </a:t>
            </a:r>
            <a:r>
              <a:rPr lang="ru-RU" sz="1400" dirty="0" err="1"/>
              <a:t>навчальних</a:t>
            </a:r>
            <a:r>
              <a:rPr lang="ru-RU" sz="1400" dirty="0"/>
              <a:t> </a:t>
            </a:r>
            <a:r>
              <a:rPr lang="ru-RU" sz="1400" dirty="0" err="1"/>
              <a:t>ініціатив</a:t>
            </a:r>
            <a:r>
              <a:rPr lang="ru-RU" sz="1400" dirty="0"/>
              <a:t> з </a:t>
            </a:r>
            <a:r>
              <a:rPr lang="ru-RU" sz="1400" dirty="0" err="1"/>
              <a:t>трендових</a:t>
            </a:r>
            <a:r>
              <a:rPr lang="ru-RU" sz="1400" dirty="0"/>
              <a:t> </a:t>
            </a:r>
            <a:r>
              <a:rPr lang="ru-RU" sz="1400" dirty="0" err="1"/>
              <a:t>напрямів</a:t>
            </a:r>
            <a:r>
              <a:rPr lang="ru-RU" sz="1400" dirty="0"/>
              <a:t> (</a:t>
            </a:r>
            <a:r>
              <a:rPr lang="en-US" sz="1400" dirty="0"/>
              <a:t>Big Data, Data Science, Embedded, </a:t>
            </a:r>
            <a:r>
              <a:rPr lang="en-US" sz="1400" dirty="0" err="1"/>
              <a:t>Infosec</a:t>
            </a:r>
            <a:r>
              <a:rPr lang="en-US" sz="1400" dirty="0"/>
              <a:t>, </a:t>
            </a:r>
            <a:r>
              <a:rPr lang="en-US" sz="1400" dirty="0" err="1"/>
              <a:t>IoT</a:t>
            </a:r>
            <a:r>
              <a:rPr lang="en-US" sz="1400" dirty="0"/>
              <a:t>, </a:t>
            </a:r>
            <a:r>
              <a:rPr lang="ru-RU" sz="1400" dirty="0"/>
              <a:t>дуальна </a:t>
            </a:r>
            <a:r>
              <a:rPr lang="ru-RU" sz="1400" dirty="0" err="1"/>
              <a:t>освіта</a:t>
            </a:r>
            <a:r>
              <a:rPr lang="ru-RU" sz="1400" dirty="0"/>
              <a:t>) та </a:t>
            </a:r>
            <a:r>
              <a:rPr lang="en-US" sz="1400" dirty="0"/>
              <a:t>agile courses </a:t>
            </a:r>
            <a:r>
              <a:rPr lang="ru-RU" sz="1400" dirty="0"/>
              <a:t>для </a:t>
            </a:r>
            <a:r>
              <a:rPr lang="ru-RU" sz="1400" dirty="0" err="1"/>
              <a:t>студентів</a:t>
            </a:r>
            <a:r>
              <a:rPr lang="ru-RU" sz="1400" dirty="0"/>
              <a:t> в </a:t>
            </a:r>
            <a:r>
              <a:rPr lang="ru-RU" sz="1400" dirty="0" err="1"/>
              <a:t>багатьох</a:t>
            </a:r>
            <a:r>
              <a:rPr lang="ru-RU" sz="1400" dirty="0"/>
              <a:t> ВНЗ. До прикладу, у </a:t>
            </a:r>
            <a:r>
              <a:rPr lang="ru-RU" sz="1400" dirty="0" err="1"/>
              <a:t>Києво-Могилянській</a:t>
            </a:r>
            <a:r>
              <a:rPr lang="ru-RU" sz="1400" dirty="0"/>
              <a:t> </a:t>
            </a:r>
            <a:r>
              <a:rPr lang="ru-RU" sz="1400" dirty="0" err="1"/>
              <a:t>Академії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створено </a:t>
            </a:r>
            <a:r>
              <a:rPr lang="en-US" sz="1400" dirty="0"/>
              <a:t>Data Science lab, </a:t>
            </a:r>
            <a:r>
              <a:rPr lang="ru-RU" sz="1400" dirty="0"/>
              <a:t>в ХНЕУ </a:t>
            </a:r>
            <a:r>
              <a:rPr lang="ru-RU" sz="1400" dirty="0" err="1"/>
              <a:t>ім</a:t>
            </a:r>
            <a:r>
              <a:rPr lang="ru-RU" sz="1400" dirty="0"/>
              <a:t>. </a:t>
            </a:r>
            <a:r>
              <a:rPr lang="ru-RU" sz="1400" dirty="0" err="1"/>
              <a:t>С.Кузнеця</a:t>
            </a:r>
            <a:r>
              <a:rPr lang="ru-RU" sz="1400" dirty="0"/>
              <a:t> – </a:t>
            </a:r>
            <a:r>
              <a:rPr lang="ru-RU" sz="1400" dirty="0" err="1"/>
              <a:t>програму</a:t>
            </a:r>
            <a:r>
              <a:rPr lang="ru-RU" sz="1400" dirty="0"/>
              <a:t> </a:t>
            </a:r>
            <a:r>
              <a:rPr lang="ru-RU" sz="1400" dirty="0" err="1"/>
              <a:t>дуальної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 та курс «</a:t>
            </a:r>
            <a:r>
              <a:rPr lang="ru-RU" sz="1400" dirty="0" err="1"/>
              <a:t>Інтернет</a:t>
            </a:r>
            <a:r>
              <a:rPr lang="ru-RU" sz="1400" dirty="0"/>
              <a:t> речей» в ХНУРЕ. </a:t>
            </a:r>
          </a:p>
          <a:p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надає</a:t>
            </a:r>
            <a:r>
              <a:rPr lang="ru-RU" sz="1400" dirty="0"/>
              <a:t> </a:t>
            </a:r>
            <a:r>
              <a:rPr lang="ru-RU" sz="1400" dirty="0" err="1"/>
              <a:t>стипендії</a:t>
            </a:r>
            <a:r>
              <a:rPr lang="ru-RU" sz="1400" dirty="0"/>
              <a:t> для </a:t>
            </a:r>
            <a:r>
              <a:rPr lang="ru-RU" sz="1400" dirty="0" err="1"/>
              <a:t>професійного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викладачів</a:t>
            </a:r>
            <a:r>
              <a:rPr lang="ru-RU" sz="1400" dirty="0"/>
              <a:t>. Так, </a:t>
            </a:r>
            <a:r>
              <a:rPr lang="ru-RU" sz="1400" dirty="0" err="1"/>
              <a:t>нещодавно</a:t>
            </a:r>
            <a:r>
              <a:rPr lang="ru-RU" sz="1400" dirty="0"/>
              <a:t>, у рамках </a:t>
            </a:r>
            <a:r>
              <a:rPr lang="ru-RU" sz="1400" dirty="0" err="1"/>
              <a:t>програми</a:t>
            </a:r>
            <a:r>
              <a:rPr lang="ru-RU" sz="1400" dirty="0"/>
              <a:t> «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університетом</a:t>
            </a:r>
            <a:r>
              <a:rPr lang="ru-RU" sz="1400" dirty="0"/>
              <a:t>. Школа </a:t>
            </a:r>
            <a:r>
              <a:rPr lang="ru-RU" sz="1400" dirty="0" err="1"/>
              <a:t>лідерства</a:t>
            </a:r>
            <a:r>
              <a:rPr lang="ru-RU" sz="1400" dirty="0"/>
              <a:t>»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реалізовано</a:t>
            </a:r>
            <a:r>
              <a:rPr lang="ru-RU" sz="1400" dirty="0"/>
              <a:t> 5 таких </a:t>
            </a:r>
            <a:r>
              <a:rPr lang="ru-RU" sz="1400" dirty="0" err="1"/>
              <a:t>стипендій</a:t>
            </a:r>
            <a:r>
              <a:rPr lang="ru-RU" sz="1400" dirty="0"/>
              <a:t>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викладачів</a:t>
            </a:r>
            <a:r>
              <a:rPr lang="ru-RU" sz="1400" dirty="0"/>
              <a:t> ЛНУ </a:t>
            </a:r>
            <a:r>
              <a:rPr lang="ru-RU" sz="1400" dirty="0" err="1"/>
              <a:t>ім</a:t>
            </a:r>
            <a:r>
              <a:rPr lang="ru-RU" sz="1400" dirty="0"/>
              <a:t>. </a:t>
            </a:r>
            <a:r>
              <a:rPr lang="ru-RU" sz="1400" dirty="0" err="1"/>
              <a:t>І.Франка</a:t>
            </a:r>
            <a:r>
              <a:rPr lang="ru-RU" sz="1400" dirty="0"/>
              <a:t> у </a:t>
            </a:r>
            <a:r>
              <a:rPr lang="ru-RU" sz="1400" dirty="0" err="1"/>
              <a:t>Львові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en-US" sz="1400" dirty="0" err="1"/>
              <a:t>Telesens</a:t>
            </a:r>
            <a:r>
              <a:rPr lang="en-US" sz="1400" dirty="0"/>
              <a:t> </a:t>
            </a:r>
            <a:r>
              <a:rPr lang="ru-RU" sz="1400" dirty="0" err="1"/>
              <a:t>залучилась</a:t>
            </a:r>
            <a:r>
              <a:rPr lang="ru-RU" sz="1400" dirty="0"/>
              <a:t> до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з 2000-х </a:t>
            </a:r>
            <a:r>
              <a:rPr lang="ru-RU" sz="1400" dirty="0" err="1"/>
              <a:t>років</a:t>
            </a:r>
            <a:r>
              <a:rPr lang="ru-RU" sz="1400" dirty="0"/>
              <a:t>, коли ринку </a:t>
            </a:r>
            <a:r>
              <a:rPr lang="ru-RU" sz="1400" dirty="0" err="1"/>
              <a:t>необхідні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розробники</a:t>
            </a:r>
            <a:r>
              <a:rPr lang="ru-RU" sz="1400" dirty="0"/>
              <a:t> та </a:t>
            </a:r>
            <a:r>
              <a:rPr lang="ru-RU" sz="1400" dirty="0" err="1"/>
              <a:t>тестувальники</a:t>
            </a:r>
            <a:r>
              <a:rPr lang="ru-RU" sz="1400" dirty="0"/>
              <a:t> такого </a:t>
            </a:r>
            <a:r>
              <a:rPr lang="ru-RU" sz="1400" dirty="0" err="1"/>
              <a:t>рівня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рідкістю</a:t>
            </a:r>
            <a:r>
              <a:rPr lang="ru-RU" sz="1400" dirty="0"/>
              <a:t> в </a:t>
            </a:r>
            <a:r>
              <a:rPr lang="ru-RU" sz="1400" dirty="0" err="1"/>
              <a:t>країні</a:t>
            </a:r>
            <a:r>
              <a:rPr lang="ru-RU" sz="1400" dirty="0"/>
              <a:t> на той час. </a:t>
            </a:r>
            <a:r>
              <a:rPr lang="ru-RU" sz="1400" dirty="0" err="1"/>
              <a:t>Було</a:t>
            </a:r>
            <a:r>
              <a:rPr lang="ru-RU" sz="1400" dirty="0"/>
              <a:t> створено </a:t>
            </a:r>
            <a:r>
              <a:rPr lang="ru-RU" sz="1400" dirty="0" err="1"/>
              <a:t>навчальний</a:t>
            </a:r>
            <a:r>
              <a:rPr lang="ru-RU" sz="1400" dirty="0"/>
              <a:t> центр </a:t>
            </a:r>
            <a:r>
              <a:rPr lang="en-US" sz="1400" dirty="0" err="1"/>
              <a:t>Telesens</a:t>
            </a:r>
            <a:r>
              <a:rPr lang="en-US" sz="1400" dirty="0"/>
              <a:t> Academy. </a:t>
            </a:r>
            <a:r>
              <a:rPr lang="ru-RU" sz="1400" dirty="0" err="1"/>
              <a:t>Крім</a:t>
            </a:r>
            <a:r>
              <a:rPr lang="ru-RU" sz="1400" dirty="0"/>
              <a:t> того, на </a:t>
            </a:r>
            <a:r>
              <a:rPr lang="ru-RU" sz="1400" dirty="0" err="1"/>
              <a:t>базі</a:t>
            </a:r>
            <a:r>
              <a:rPr lang="ru-RU" sz="1400" dirty="0"/>
              <a:t> НТУ «ХПІ» </a:t>
            </a:r>
            <a:r>
              <a:rPr lang="ru-RU" sz="1400" dirty="0" err="1"/>
              <a:t>стартував</a:t>
            </a:r>
            <a:r>
              <a:rPr lang="ru-RU" sz="1400" dirty="0"/>
              <a:t> </a:t>
            </a:r>
            <a:r>
              <a:rPr lang="ru-RU" sz="1400" dirty="0" err="1"/>
              <a:t>учбово-науково-виробничий</a:t>
            </a:r>
            <a:r>
              <a:rPr lang="ru-RU" sz="1400" dirty="0"/>
              <a:t> комплекс «</a:t>
            </a:r>
            <a:r>
              <a:rPr lang="ru-RU" sz="1400" dirty="0" err="1"/>
              <a:t>Силіконова</a:t>
            </a:r>
            <a:r>
              <a:rPr lang="ru-RU" sz="1400" dirty="0"/>
              <a:t> долина».</a:t>
            </a:r>
          </a:p>
          <a:p>
            <a:r>
              <a:rPr lang="ru-RU" sz="1400" dirty="0" err="1"/>
              <a:t>Отож</a:t>
            </a:r>
            <a:r>
              <a:rPr lang="ru-RU" sz="1400" dirty="0"/>
              <a:t>, </a:t>
            </a:r>
            <a:r>
              <a:rPr lang="ru-RU" sz="1400" dirty="0" err="1"/>
              <a:t>враховуючи</a:t>
            </a:r>
            <a:r>
              <a:rPr lang="ru-RU" sz="1400" dirty="0"/>
              <a:t> </a:t>
            </a:r>
            <a:r>
              <a:rPr lang="ru-RU" sz="1400" dirty="0" err="1"/>
              <a:t>величезний</a:t>
            </a:r>
            <a:r>
              <a:rPr lang="ru-RU" sz="1400" dirty="0"/>
              <a:t> спектр </a:t>
            </a:r>
            <a:r>
              <a:rPr lang="ru-RU" sz="1400" dirty="0" err="1"/>
              <a:t>освітніх</a:t>
            </a:r>
            <a:r>
              <a:rPr lang="ru-RU" sz="1400" dirty="0"/>
              <a:t> </a:t>
            </a:r>
            <a:r>
              <a:rPr lang="ru-RU" sz="1400" dirty="0" err="1"/>
              <a:t>програм</a:t>
            </a:r>
            <a:r>
              <a:rPr lang="ru-RU" sz="1400" dirty="0"/>
              <a:t>, очевидно </a:t>
            </a:r>
            <a:r>
              <a:rPr lang="ru-RU" sz="1400" dirty="0" err="1"/>
              <a:t>одне</a:t>
            </a:r>
            <a:r>
              <a:rPr lang="ru-RU" sz="1400" dirty="0"/>
              <a:t> – </a:t>
            </a:r>
            <a:r>
              <a:rPr lang="ru-RU" sz="1400" dirty="0" err="1"/>
              <a:t>сьогодні</a:t>
            </a:r>
            <a:r>
              <a:rPr lang="ru-RU" sz="1400" dirty="0"/>
              <a:t> ІТ-</a:t>
            </a:r>
            <a:r>
              <a:rPr lang="ru-RU" sz="1400" dirty="0" err="1"/>
              <a:t>індустрія</a:t>
            </a:r>
            <a:r>
              <a:rPr lang="ru-RU" sz="1400" dirty="0"/>
              <a:t> </a:t>
            </a:r>
            <a:r>
              <a:rPr lang="ru-RU" sz="1400" dirty="0" err="1"/>
              <a:t>задає</a:t>
            </a:r>
            <a:r>
              <a:rPr lang="ru-RU" sz="1400" dirty="0"/>
              <a:t> </a:t>
            </a:r>
            <a:r>
              <a:rPr lang="ru-RU" sz="1400" dirty="0" err="1"/>
              <a:t>тренди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приватної</a:t>
            </a:r>
            <a:r>
              <a:rPr lang="ru-RU" sz="1400" dirty="0"/>
              <a:t> та </a:t>
            </a:r>
            <a:r>
              <a:rPr lang="ru-RU" sz="1400" dirty="0" err="1"/>
              <a:t>неформальної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. </a:t>
            </a:r>
            <a:r>
              <a:rPr lang="ru-RU" sz="1400" dirty="0" err="1"/>
              <a:t>Роботодавці</a:t>
            </a:r>
            <a:r>
              <a:rPr lang="ru-RU" sz="1400" dirty="0"/>
              <a:t> </a:t>
            </a:r>
            <a:r>
              <a:rPr lang="ru-RU" sz="1400" dirty="0" err="1"/>
              <a:t>звертають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не на диплом, а на </a:t>
            </a:r>
            <a:r>
              <a:rPr lang="ru-RU" sz="1400" dirty="0" err="1"/>
              <a:t>реальні</a:t>
            </a:r>
            <a:r>
              <a:rPr lang="ru-RU" sz="1400" dirty="0"/>
              <a:t> </a:t>
            </a:r>
            <a:r>
              <a:rPr lang="ru-RU" sz="1400" dirty="0" err="1"/>
              <a:t>знання</a:t>
            </a:r>
            <a:r>
              <a:rPr lang="ru-RU" sz="1400" dirty="0"/>
              <a:t> з </a:t>
            </a:r>
            <a:r>
              <a:rPr lang="ru-RU" sz="1400" dirty="0" err="1"/>
              <a:t>практичним</a:t>
            </a:r>
            <a:r>
              <a:rPr lang="ru-RU" sz="1400" dirty="0"/>
              <a:t> </a:t>
            </a:r>
            <a:r>
              <a:rPr lang="ru-RU" sz="1400" dirty="0" err="1"/>
              <a:t>досвідом</a:t>
            </a:r>
            <a:r>
              <a:rPr lang="ru-RU" sz="1400" dirty="0"/>
              <a:t>. І </a:t>
            </a:r>
            <a:r>
              <a:rPr lang="ru-RU" sz="1400" dirty="0" err="1"/>
              <a:t>навчальні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з акцентом на </a:t>
            </a:r>
            <a:r>
              <a:rPr lang="ru-RU" sz="1400" dirty="0" err="1"/>
              <a:t>практичність</a:t>
            </a:r>
            <a:r>
              <a:rPr lang="ru-RU" sz="1400" dirty="0"/>
              <a:t> з </a:t>
            </a:r>
            <a:r>
              <a:rPr lang="ru-RU" sz="1400" dirty="0" err="1"/>
              <a:t>кожним</a:t>
            </a:r>
            <a:r>
              <a:rPr lang="ru-RU" sz="1400" dirty="0"/>
              <a:t> роком </a:t>
            </a:r>
            <a:r>
              <a:rPr lang="ru-RU" sz="1400" dirty="0" err="1"/>
              <a:t>набувають</a:t>
            </a:r>
            <a:r>
              <a:rPr lang="ru-RU" sz="1400" dirty="0"/>
              <a:t> все </a:t>
            </a:r>
            <a:r>
              <a:rPr lang="ru-RU" sz="1400" dirty="0" err="1"/>
              <a:t>більшої</a:t>
            </a:r>
            <a:r>
              <a:rPr lang="ru-RU" sz="1400" dirty="0"/>
              <a:t> </a:t>
            </a:r>
            <a:r>
              <a:rPr lang="ru-RU" sz="1400" dirty="0" err="1"/>
              <a:t>популярності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5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dirty="0" err="1"/>
              <a:t>Сучасні</a:t>
            </a:r>
            <a:r>
              <a:rPr lang="ru-RU" sz="1400" dirty="0"/>
              <a:t>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диктують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правила, і на </a:t>
            </a:r>
            <a:r>
              <a:rPr lang="ru-RU" sz="1400" dirty="0" err="1"/>
              <a:t>місце</a:t>
            </a:r>
            <a:r>
              <a:rPr lang="ru-RU" sz="1400" dirty="0"/>
              <a:t> торгового </a:t>
            </a:r>
            <a:r>
              <a:rPr lang="ru-RU" sz="1400" dirty="0" err="1"/>
              <a:t>прийшов</a:t>
            </a:r>
            <a:r>
              <a:rPr lang="ru-RU" sz="1400" dirty="0"/>
              <a:t> онлайн-маркетинг. </a:t>
            </a:r>
            <a:r>
              <a:rPr lang="ru-RU" sz="1400" dirty="0" err="1"/>
              <a:t>Просування</a:t>
            </a:r>
            <a:r>
              <a:rPr lang="ru-RU" sz="1400" dirty="0"/>
              <a:t> в </a:t>
            </a:r>
            <a:r>
              <a:rPr lang="ru-RU" sz="1400" dirty="0" err="1"/>
              <a:t>інтернеті</a:t>
            </a:r>
            <a:r>
              <a:rPr lang="ru-RU" sz="1400" dirty="0"/>
              <a:t> є </a:t>
            </a:r>
            <a:r>
              <a:rPr lang="ru-RU" sz="1400" dirty="0" err="1"/>
              <a:t>невід’ємною</a:t>
            </a:r>
            <a:r>
              <a:rPr lang="ru-RU" sz="1400" dirty="0"/>
              <a:t> </a:t>
            </a:r>
            <a:r>
              <a:rPr lang="ru-RU" sz="1400" dirty="0" err="1"/>
              <a:t>частиною</a:t>
            </a:r>
            <a:r>
              <a:rPr lang="ru-RU" sz="1400" dirty="0"/>
              <a:t> будь-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бізнесу</a:t>
            </a:r>
            <a:r>
              <a:rPr lang="ru-RU" sz="1400" dirty="0"/>
              <a:t>, тому </a:t>
            </a:r>
            <a:r>
              <a:rPr lang="ru-RU" sz="1400" dirty="0" err="1"/>
              <a:t>інтернет</a:t>
            </a:r>
            <a:r>
              <a:rPr lang="ru-RU" sz="1400" dirty="0"/>
              <a:t>-маркетологи </a:t>
            </a:r>
            <a:r>
              <a:rPr lang="ru-RU" sz="1400" dirty="0" err="1"/>
              <a:t>високо</a:t>
            </a:r>
            <a:r>
              <a:rPr lang="ru-RU" sz="1400" dirty="0"/>
              <a:t> </a:t>
            </a:r>
            <a:r>
              <a:rPr lang="ru-RU" sz="1400" dirty="0" err="1"/>
              <a:t>цінуються</a:t>
            </a:r>
            <a:r>
              <a:rPr lang="ru-RU" sz="1400" dirty="0"/>
              <a:t>.</a:t>
            </a:r>
          </a:p>
          <a:p>
            <a:r>
              <a:rPr lang="en-US" sz="1400" dirty="0"/>
              <a:t>Digital-</a:t>
            </a:r>
            <a:r>
              <a:rPr lang="ru-RU" sz="1400" dirty="0"/>
              <a:t>маркетинг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цілий</a:t>
            </a:r>
            <a:r>
              <a:rPr lang="ru-RU" sz="1400" dirty="0"/>
              <a:t> комплекс </a:t>
            </a:r>
            <a:r>
              <a:rPr lang="ru-RU" sz="1400" dirty="0" err="1"/>
              <a:t>інструментів</a:t>
            </a:r>
            <a:r>
              <a:rPr lang="ru-RU" sz="1400" dirty="0"/>
              <a:t>,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просувати</a:t>
            </a:r>
            <a:r>
              <a:rPr lang="ru-RU" sz="1400" dirty="0"/>
              <a:t> </a:t>
            </a:r>
            <a:r>
              <a:rPr lang="ru-RU" sz="1400" dirty="0" err="1"/>
              <a:t>товари</a:t>
            </a:r>
            <a:r>
              <a:rPr lang="ru-RU" sz="1400" dirty="0"/>
              <a:t> і </a:t>
            </a:r>
            <a:r>
              <a:rPr lang="ru-RU" sz="1400" dirty="0" err="1"/>
              <a:t>послуги</a:t>
            </a:r>
            <a:r>
              <a:rPr lang="ru-RU" sz="1400" dirty="0"/>
              <a:t> онлайн.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хочете</a:t>
            </a:r>
            <a:r>
              <a:rPr lang="ru-RU" sz="1400" dirty="0"/>
              <a:t> </a:t>
            </a:r>
            <a:r>
              <a:rPr lang="ru-RU" sz="1400" dirty="0" err="1"/>
              <a:t>почати</a:t>
            </a:r>
            <a:r>
              <a:rPr lang="ru-RU" sz="1400" dirty="0"/>
              <a:t> </a:t>
            </a:r>
            <a:r>
              <a:rPr lang="ru-RU" sz="1400" dirty="0" err="1"/>
              <a:t>кар’єру</a:t>
            </a:r>
            <a:r>
              <a:rPr lang="ru-RU" sz="1400" dirty="0"/>
              <a:t> в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галузі</a:t>
            </a:r>
            <a:r>
              <a:rPr lang="ru-RU" sz="1400" dirty="0"/>
              <a:t>,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вибрати</a:t>
            </a:r>
            <a:r>
              <a:rPr lang="ru-RU" sz="1400" dirty="0"/>
              <a:t> </a:t>
            </a:r>
            <a:r>
              <a:rPr lang="ru-RU" sz="1400" dirty="0" err="1"/>
              <a:t>одне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напрямків</a:t>
            </a:r>
            <a:r>
              <a:rPr lang="ru-RU" sz="1400" dirty="0"/>
              <a:t>:</a:t>
            </a:r>
          </a:p>
          <a:p>
            <a:r>
              <a:rPr lang="en-US" sz="1400" dirty="0"/>
              <a:t>SEO.</a:t>
            </a:r>
          </a:p>
          <a:p>
            <a:r>
              <a:rPr lang="en-US" sz="1400" dirty="0"/>
              <a:t>SMM.</a:t>
            </a:r>
          </a:p>
          <a:p>
            <a:r>
              <a:rPr lang="ru-RU" sz="1400" dirty="0" err="1"/>
              <a:t>Орієнтування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Контекстна</a:t>
            </a:r>
            <a:r>
              <a:rPr lang="ru-RU" sz="1400" dirty="0"/>
              <a:t> реклама.</a:t>
            </a:r>
          </a:p>
          <a:p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репутацією</a:t>
            </a:r>
            <a:r>
              <a:rPr lang="ru-RU" sz="1400" dirty="0"/>
              <a:t>.</a:t>
            </a:r>
          </a:p>
          <a:p>
            <a:r>
              <a:rPr lang="ru-RU" sz="1400" dirty="0"/>
              <a:t>Реклама у </a:t>
            </a:r>
            <a:r>
              <a:rPr lang="ru-RU" sz="1400" dirty="0" err="1"/>
              <a:t>блогерів</a:t>
            </a:r>
            <a:r>
              <a:rPr lang="ru-RU" sz="1400" dirty="0"/>
              <a:t> і </a:t>
            </a:r>
            <a:r>
              <a:rPr lang="en-US" sz="1400" dirty="0"/>
              <a:t>PR.</a:t>
            </a:r>
          </a:p>
          <a:p>
            <a:r>
              <a:rPr lang="ru-RU" sz="1400" dirty="0" err="1"/>
              <a:t>Просування</a:t>
            </a:r>
            <a:r>
              <a:rPr lang="ru-RU" sz="1400" dirty="0"/>
              <a:t> на </a:t>
            </a:r>
            <a:r>
              <a:rPr lang="ru-RU" sz="1400" dirty="0" err="1"/>
              <a:t>маркетплейсах</a:t>
            </a:r>
            <a:r>
              <a:rPr lang="ru-RU" sz="1400" dirty="0"/>
              <a:t> і т.д.</a:t>
            </a:r>
          </a:p>
          <a:p>
            <a:r>
              <a:rPr lang="ru-RU" sz="1400" dirty="0"/>
              <a:t>В онлайн-школах є </a:t>
            </a:r>
            <a:r>
              <a:rPr lang="ru-RU" sz="1400" dirty="0" err="1"/>
              <a:t>навчальні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для </a:t>
            </a:r>
            <a:r>
              <a:rPr lang="ru-RU" sz="1400" dirty="0" err="1"/>
              <a:t>початківців</a:t>
            </a:r>
            <a:r>
              <a:rPr lang="ru-RU" sz="1400" dirty="0"/>
              <a:t> і </a:t>
            </a:r>
            <a:r>
              <a:rPr lang="ru-RU" sz="1400" dirty="0" err="1"/>
              <a:t>просунутих</a:t>
            </a:r>
            <a:r>
              <a:rPr lang="ru-RU" sz="1400" dirty="0"/>
              <a:t> </a:t>
            </a:r>
            <a:r>
              <a:rPr lang="ru-RU" sz="1400" dirty="0" err="1"/>
              <a:t>інтернет-маркетологів</a:t>
            </a:r>
            <a:r>
              <a:rPr lang="ru-RU" sz="1400" dirty="0"/>
              <a:t>. На курсах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познайомитеся</a:t>
            </a:r>
            <a:r>
              <a:rPr lang="ru-RU" sz="1400" dirty="0"/>
              <a:t> з </a:t>
            </a:r>
            <a:r>
              <a:rPr lang="ru-RU" sz="1400" dirty="0" err="1"/>
              <a:t>технологіями</a:t>
            </a:r>
            <a:r>
              <a:rPr lang="ru-RU" sz="1400" dirty="0"/>
              <a:t> </a:t>
            </a:r>
            <a:r>
              <a:rPr lang="ru-RU" sz="1400" dirty="0" err="1"/>
              <a:t>просування</a:t>
            </a:r>
            <a:r>
              <a:rPr lang="ru-RU" sz="1400" dirty="0"/>
              <a:t> через </a:t>
            </a:r>
            <a:r>
              <a:rPr lang="ru-RU" sz="1400" dirty="0" err="1"/>
              <a:t>пошукові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і </a:t>
            </a:r>
            <a:r>
              <a:rPr lang="ru-RU" sz="1400" dirty="0" err="1"/>
              <a:t>соцмережі</a:t>
            </a:r>
            <a:r>
              <a:rPr lang="ru-RU" sz="1400" dirty="0"/>
              <a:t>, </a:t>
            </a:r>
            <a:r>
              <a:rPr lang="ru-RU" sz="1400" dirty="0" err="1"/>
              <a:t>навчитеся</a:t>
            </a:r>
            <a:r>
              <a:rPr lang="ru-RU" sz="1400" dirty="0"/>
              <a:t> </a:t>
            </a:r>
            <a:r>
              <a:rPr lang="ru-RU" sz="1400" dirty="0" err="1"/>
              <a:t>вибудовувати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 з </a:t>
            </a:r>
            <a:r>
              <a:rPr lang="ru-RU" sz="1400" dirty="0" err="1"/>
              <a:t>цільовою</a:t>
            </a:r>
            <a:r>
              <a:rPr lang="ru-RU" sz="1400" dirty="0"/>
              <a:t> </a:t>
            </a:r>
            <a:r>
              <a:rPr lang="ru-RU" sz="1400" dirty="0" err="1"/>
              <a:t>аудиторією</a:t>
            </a:r>
            <a:r>
              <a:rPr lang="ru-RU" sz="1400" dirty="0"/>
              <a:t>, </a:t>
            </a:r>
            <a:r>
              <a:rPr lang="ru-RU" sz="1400" dirty="0" err="1"/>
              <a:t>працювати</a:t>
            </a:r>
            <a:r>
              <a:rPr lang="ru-RU" sz="1400" dirty="0"/>
              <a:t> з негативом.</a:t>
            </a:r>
          </a:p>
          <a:p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переваги</a:t>
            </a:r>
            <a:r>
              <a:rPr lang="ru-RU" sz="1400" dirty="0"/>
              <a:t> </a:t>
            </a:r>
            <a:r>
              <a:rPr lang="ru-RU" sz="1400" dirty="0" err="1"/>
              <a:t>віддаленого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в онлайн-</a:t>
            </a:r>
            <a:r>
              <a:rPr lang="ru-RU" sz="1400" dirty="0" err="1"/>
              <a:t>школі</a:t>
            </a:r>
            <a:r>
              <a:rPr lang="ru-RU" sz="1400" dirty="0"/>
              <a:t>:</a:t>
            </a:r>
          </a:p>
          <a:p>
            <a:r>
              <a:rPr lang="ru-RU" sz="1400" dirty="0" err="1"/>
              <a:t>Зручний</a:t>
            </a:r>
            <a:r>
              <a:rPr lang="ru-RU" sz="1400" dirty="0"/>
              <a:t> </a:t>
            </a:r>
            <a:r>
              <a:rPr lang="ru-RU" sz="1400" dirty="0" err="1"/>
              <a:t>графік</a:t>
            </a:r>
            <a:r>
              <a:rPr lang="ru-RU" sz="1400" dirty="0"/>
              <a:t>. </a:t>
            </a:r>
            <a:r>
              <a:rPr lang="ru-RU" sz="1400" dirty="0" err="1"/>
              <a:t>Заняття</a:t>
            </a:r>
            <a:r>
              <a:rPr lang="ru-RU" sz="1400" dirty="0"/>
              <a:t> </a:t>
            </a:r>
            <a:r>
              <a:rPr lang="ru-RU" sz="1400" dirty="0" err="1"/>
              <a:t>проходять</a:t>
            </a:r>
            <a:r>
              <a:rPr lang="ru-RU" sz="1400" dirty="0"/>
              <a:t> у </a:t>
            </a:r>
            <a:r>
              <a:rPr lang="ru-RU" sz="1400" dirty="0" err="1"/>
              <a:t>вечірній</a:t>
            </a:r>
            <a:r>
              <a:rPr lang="ru-RU" sz="1400" dirty="0"/>
              <a:t> час, </a:t>
            </a:r>
            <a:r>
              <a:rPr lang="ru-RU" sz="1400" dirty="0" err="1"/>
              <a:t>їх</a:t>
            </a:r>
            <a:r>
              <a:rPr lang="ru-RU" sz="1400" dirty="0"/>
              <a:t> легко </a:t>
            </a:r>
            <a:r>
              <a:rPr lang="ru-RU" sz="1400" dirty="0" err="1"/>
              <a:t>поєднувати</a:t>
            </a:r>
            <a:r>
              <a:rPr lang="ru-RU" sz="1400" dirty="0"/>
              <a:t> з </a:t>
            </a:r>
            <a:r>
              <a:rPr lang="ru-RU" sz="1400" dirty="0" err="1"/>
              <a:t>роботою</a:t>
            </a:r>
            <a:r>
              <a:rPr lang="ru-RU" sz="1400" dirty="0"/>
              <a:t>.</a:t>
            </a:r>
          </a:p>
          <a:p>
            <a:r>
              <a:rPr lang="ru-RU" sz="1400" dirty="0"/>
              <a:t>Записи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вебінарів</a:t>
            </a:r>
            <a:r>
              <a:rPr lang="ru-RU" sz="1400" dirty="0"/>
              <a:t> </a:t>
            </a:r>
            <a:r>
              <a:rPr lang="ru-RU" sz="1400" dirty="0" err="1"/>
              <a:t>зберігаються</a:t>
            </a:r>
            <a:r>
              <a:rPr lang="ru-RU" sz="1400" dirty="0"/>
              <a:t> в </a:t>
            </a:r>
            <a:r>
              <a:rPr lang="ru-RU" sz="1400" dirty="0" err="1"/>
              <a:t>особистому</a:t>
            </a:r>
            <a:r>
              <a:rPr lang="ru-RU" sz="1400" dirty="0"/>
              <a:t> </a:t>
            </a:r>
            <a:r>
              <a:rPr lang="ru-RU" sz="1400" dirty="0" err="1"/>
              <a:t>кабінеті</a:t>
            </a:r>
            <a:r>
              <a:rPr lang="ru-RU" sz="1400" dirty="0"/>
              <a:t>. Ви </a:t>
            </a:r>
            <a:r>
              <a:rPr lang="ru-RU" sz="1400" dirty="0" err="1"/>
              <a:t>зможете</a:t>
            </a:r>
            <a:r>
              <a:rPr lang="ru-RU" sz="1400" dirty="0"/>
              <a:t> </a:t>
            </a:r>
            <a:r>
              <a:rPr lang="ru-RU" sz="1400" dirty="0" err="1"/>
              <a:t>подивитися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в будь-</a:t>
            </a:r>
            <a:r>
              <a:rPr lang="ru-RU" sz="1400" dirty="0" err="1"/>
              <a:t>який</a:t>
            </a:r>
            <a:r>
              <a:rPr lang="ru-RU" sz="1400" dirty="0"/>
              <a:t> час. У </a:t>
            </a:r>
            <a:r>
              <a:rPr lang="ru-RU" sz="1400" dirty="0" err="1"/>
              <a:t>більшості</a:t>
            </a:r>
            <a:r>
              <a:rPr lang="ru-RU" sz="1400" dirty="0"/>
              <a:t> </a:t>
            </a:r>
            <a:r>
              <a:rPr lang="ru-RU" sz="1400" dirty="0" err="1"/>
              <a:t>шкіл</a:t>
            </a:r>
            <a:r>
              <a:rPr lang="ru-RU" sz="1400" dirty="0"/>
              <a:t> доступ до </a:t>
            </a:r>
            <a:r>
              <a:rPr lang="ru-RU" sz="1400" dirty="0" err="1"/>
              <a:t>відео</a:t>
            </a:r>
            <a:r>
              <a:rPr lang="ru-RU" sz="1400" dirty="0"/>
              <a:t> </a:t>
            </a:r>
            <a:r>
              <a:rPr lang="ru-RU" sz="1400" dirty="0" err="1"/>
              <a:t>залишається</a:t>
            </a:r>
            <a:r>
              <a:rPr lang="ru-RU" sz="1400" dirty="0"/>
              <a:t> </a:t>
            </a:r>
            <a:r>
              <a:rPr lang="ru-RU" sz="1400" dirty="0" err="1"/>
              <a:t>назавжди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практичних</a:t>
            </a:r>
            <a:r>
              <a:rPr lang="ru-RU" sz="1400" dirty="0"/>
              <a:t> занять. Ви не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отримаєте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знання</a:t>
            </a:r>
            <a:r>
              <a:rPr lang="ru-RU" sz="1400" dirty="0"/>
              <a:t>, а й </a:t>
            </a:r>
            <a:r>
              <a:rPr lang="ru-RU" sz="1400" dirty="0" err="1"/>
              <a:t>навчитеся</a:t>
            </a:r>
            <a:r>
              <a:rPr lang="ru-RU" sz="1400" dirty="0"/>
              <a:t> </a:t>
            </a:r>
            <a:r>
              <a:rPr lang="ru-RU" sz="1400" dirty="0" err="1"/>
              <a:t>застосовувати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. </a:t>
            </a:r>
            <a:r>
              <a:rPr lang="ru-RU" sz="1400" dirty="0" err="1"/>
              <a:t>Домашні</a:t>
            </a:r>
            <a:r>
              <a:rPr lang="ru-RU" sz="1400" dirty="0"/>
              <a:t> </a:t>
            </a:r>
            <a:r>
              <a:rPr lang="ru-RU" sz="1400" dirty="0" err="1"/>
              <a:t>завдання</a:t>
            </a:r>
            <a:r>
              <a:rPr lang="ru-RU" sz="1400" dirty="0"/>
              <a:t> </a:t>
            </a:r>
            <a:r>
              <a:rPr lang="ru-RU" sz="1400" dirty="0" err="1"/>
              <a:t>стануть</a:t>
            </a:r>
            <a:r>
              <a:rPr lang="ru-RU" sz="1400" dirty="0"/>
              <a:t> проектом для </a:t>
            </a:r>
            <a:r>
              <a:rPr lang="ru-RU" sz="1400" dirty="0" err="1"/>
              <a:t>майбутнього</a:t>
            </a:r>
            <a:r>
              <a:rPr lang="ru-RU" sz="1400" dirty="0"/>
              <a:t> </a:t>
            </a:r>
            <a:r>
              <a:rPr lang="ru-RU" sz="1400" dirty="0" err="1"/>
              <a:t>портфоліо</a:t>
            </a:r>
            <a:r>
              <a:rPr lang="ru-RU" sz="1400" dirty="0"/>
              <a:t>.</a:t>
            </a:r>
          </a:p>
          <a:p>
            <a:r>
              <a:rPr lang="en-US" sz="1400" dirty="0"/>
              <a:t>HR-</a:t>
            </a:r>
            <a:r>
              <a:rPr lang="ru-RU" sz="1400" dirty="0" err="1"/>
              <a:t>консультанти</a:t>
            </a:r>
            <a:r>
              <a:rPr lang="ru-RU" sz="1400" dirty="0"/>
              <a:t> онлайн-</a:t>
            </a:r>
            <a:r>
              <a:rPr lang="ru-RU" sz="1400" dirty="0" err="1"/>
              <a:t>шкіл</a:t>
            </a:r>
            <a:r>
              <a:rPr lang="ru-RU" sz="1400" dirty="0"/>
              <a:t> </a:t>
            </a:r>
            <a:r>
              <a:rPr lang="ru-RU" sz="1400" dirty="0" err="1"/>
              <a:t>допомагають</a:t>
            </a:r>
            <a:r>
              <a:rPr lang="ru-RU" sz="1400" dirty="0"/>
              <a:t> з </a:t>
            </a:r>
            <a:r>
              <a:rPr lang="ru-RU" sz="1400" dirty="0" err="1"/>
              <a:t>пошуком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: </a:t>
            </a:r>
            <a:r>
              <a:rPr lang="ru-RU" sz="1400" dirty="0" err="1"/>
              <a:t>дають</a:t>
            </a:r>
            <a:r>
              <a:rPr lang="ru-RU" sz="1400" dirty="0"/>
              <a:t> </a:t>
            </a:r>
            <a:r>
              <a:rPr lang="ru-RU" sz="1400" dirty="0" err="1"/>
              <a:t>рекомендації</a:t>
            </a:r>
            <a:r>
              <a:rPr lang="ru-RU" sz="1400" dirty="0"/>
              <a:t> по резюме, </a:t>
            </a:r>
            <a:r>
              <a:rPr lang="ru-RU" sz="1400" dirty="0" err="1"/>
              <a:t>готують</a:t>
            </a:r>
            <a:r>
              <a:rPr lang="ru-RU" sz="1400" dirty="0"/>
              <a:t> до </a:t>
            </a:r>
            <a:r>
              <a:rPr lang="ru-RU" sz="1400" dirty="0" err="1"/>
              <a:t>співбесід</a:t>
            </a:r>
            <a:r>
              <a:rPr lang="ru-RU" sz="1400" dirty="0"/>
              <a:t>, </a:t>
            </a:r>
            <a:r>
              <a:rPr lang="ru-RU" sz="1400" dirty="0" err="1"/>
              <a:t>пропонують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 </a:t>
            </a:r>
            <a:r>
              <a:rPr lang="ru-RU" sz="1400" dirty="0" err="1"/>
              <a:t>компаній-партнерів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8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Актуальні</a:t>
            </a:r>
            <a:r>
              <a:rPr lang="ru-RU" sz="1400" b="1" dirty="0"/>
              <a:t> напрямки маркетингу</a:t>
            </a:r>
          </a:p>
          <a:p>
            <a:r>
              <a:rPr lang="ru-RU" sz="1400" dirty="0"/>
              <a:t>Ми </a:t>
            </a:r>
            <a:r>
              <a:rPr lang="ru-RU" sz="1400" dirty="0" err="1"/>
              <a:t>знайшли</a:t>
            </a:r>
            <a:r>
              <a:rPr lang="ru-RU" sz="1400" dirty="0"/>
              <a:t> </a:t>
            </a:r>
            <a:r>
              <a:rPr lang="ru-RU" sz="1400" dirty="0" err="1"/>
              <a:t>популярні</a:t>
            </a:r>
            <a:r>
              <a:rPr lang="ru-RU" sz="1400" dirty="0"/>
              <a:t> </a:t>
            </a:r>
            <a:r>
              <a:rPr lang="ru-RU" sz="1400" dirty="0" err="1"/>
              <a:t>курси</a:t>
            </a:r>
            <a:r>
              <a:rPr lang="ru-RU" sz="1400" dirty="0"/>
              <a:t> по маркетингу в </a:t>
            </a:r>
            <a:r>
              <a:rPr lang="ru-RU" sz="1400" dirty="0" err="1"/>
              <a:t>спеціальному</a:t>
            </a:r>
            <a:r>
              <a:rPr lang="ru-RU" sz="1400" dirty="0"/>
              <a:t> </a:t>
            </a:r>
            <a:r>
              <a:rPr lang="ru-RU" sz="1400" dirty="0" err="1"/>
              <a:t>каталозі</a:t>
            </a:r>
            <a:r>
              <a:rPr lang="ru-RU" sz="1400" dirty="0"/>
              <a:t> </a:t>
            </a:r>
            <a:r>
              <a:rPr lang="ru-RU" sz="1400" dirty="0" err="1"/>
              <a:t>курсів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агрегаторі</a:t>
            </a:r>
            <a:r>
              <a:rPr lang="ru-RU" sz="1400" dirty="0"/>
              <a:t>. На </a:t>
            </a:r>
            <a:r>
              <a:rPr lang="ru-RU" sz="1400" dirty="0" err="1"/>
              <a:t>сайті</a:t>
            </a:r>
            <a:r>
              <a:rPr lang="ru-RU" sz="1400" dirty="0"/>
              <a:t> </a:t>
            </a:r>
            <a:r>
              <a:rPr lang="ru-RU" sz="1400" dirty="0" err="1"/>
              <a:t>зручний</a:t>
            </a:r>
            <a:r>
              <a:rPr lang="ru-RU" sz="1400" dirty="0"/>
              <a:t> </a:t>
            </a:r>
            <a:r>
              <a:rPr lang="ru-RU" sz="1400" dirty="0" err="1"/>
              <a:t>фільтр</a:t>
            </a:r>
            <a:r>
              <a:rPr lang="ru-RU" sz="1400" dirty="0"/>
              <a:t> для </a:t>
            </a:r>
            <a:r>
              <a:rPr lang="ru-RU" sz="1400" dirty="0" err="1"/>
              <a:t>пошуку</a:t>
            </a:r>
            <a:r>
              <a:rPr lang="ru-RU" sz="1400" dirty="0"/>
              <a:t> і </a:t>
            </a:r>
            <a:r>
              <a:rPr lang="ru-RU" sz="1400" dirty="0" err="1"/>
              <a:t>порівняння</a:t>
            </a:r>
            <a:r>
              <a:rPr lang="ru-RU" sz="1400" dirty="0"/>
              <a:t> </a:t>
            </a:r>
            <a:r>
              <a:rPr lang="ru-RU" sz="1400" dirty="0" err="1"/>
              <a:t>навчальних</a:t>
            </a:r>
            <a:r>
              <a:rPr lang="ru-RU" sz="1400" dirty="0"/>
              <a:t> </a:t>
            </a:r>
            <a:r>
              <a:rPr lang="ru-RU" sz="1400" dirty="0" err="1"/>
              <a:t>програм</a:t>
            </a:r>
            <a:r>
              <a:rPr lang="ru-RU" sz="1400" dirty="0"/>
              <a:t> за </a:t>
            </a:r>
            <a:r>
              <a:rPr lang="ru-RU" sz="1400" dirty="0" err="1"/>
              <a:t>ціною</a:t>
            </a:r>
            <a:r>
              <a:rPr lang="ru-RU" sz="1400" dirty="0"/>
              <a:t>, </a:t>
            </a:r>
            <a:r>
              <a:rPr lang="ru-RU" sz="1400" dirty="0" err="1"/>
              <a:t>тривалості</a:t>
            </a:r>
            <a:r>
              <a:rPr lang="ru-RU" sz="1400" dirty="0"/>
              <a:t>, формату занять (онлайн-уроки, </a:t>
            </a:r>
            <a:r>
              <a:rPr lang="ru-RU" sz="1400" dirty="0" err="1"/>
              <a:t>вебінари</a:t>
            </a:r>
            <a:r>
              <a:rPr lang="ru-RU" sz="1400" dirty="0"/>
              <a:t> в </a:t>
            </a:r>
            <a:r>
              <a:rPr lang="ru-RU" sz="1400" dirty="0" err="1"/>
              <a:t>запису</a:t>
            </a:r>
            <a:r>
              <a:rPr lang="ru-RU" sz="1400" dirty="0"/>
              <a:t>), </a:t>
            </a:r>
            <a:r>
              <a:rPr lang="ru-RU" sz="1400" dirty="0" err="1"/>
              <a:t>рівню</a:t>
            </a:r>
            <a:r>
              <a:rPr lang="ru-RU" sz="1400" dirty="0"/>
              <a:t> </a:t>
            </a:r>
            <a:r>
              <a:rPr lang="ru-RU" sz="1400" dirty="0" err="1"/>
              <a:t>підготовки</a:t>
            </a:r>
            <a:r>
              <a:rPr lang="ru-RU" sz="1400" dirty="0"/>
              <a:t> (</a:t>
            </a:r>
            <a:r>
              <a:rPr lang="ru-RU" sz="1400" dirty="0" err="1"/>
              <a:t>початковий</a:t>
            </a:r>
            <a:r>
              <a:rPr lang="ru-RU" sz="1400" dirty="0"/>
              <a:t>, </a:t>
            </a:r>
            <a:r>
              <a:rPr lang="ru-RU" sz="1400" dirty="0" err="1"/>
              <a:t>професійний</a:t>
            </a:r>
            <a:r>
              <a:rPr lang="ru-RU" sz="1400" dirty="0"/>
              <a:t>)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підібрати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з </a:t>
            </a:r>
            <a:r>
              <a:rPr lang="ru-RU" sz="1400" dirty="0" err="1"/>
              <a:t>сертифікатом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 дипломом,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стажуванням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працевлаштуванням</a:t>
            </a:r>
            <a:r>
              <a:rPr lang="ru-RU" sz="1400" dirty="0"/>
              <a:t>. А </a:t>
            </a:r>
            <a:r>
              <a:rPr lang="ru-RU" sz="1400" dirty="0" err="1"/>
              <a:t>також</a:t>
            </a:r>
            <a:r>
              <a:rPr lang="ru-RU" sz="1400" dirty="0"/>
              <a:t> на </a:t>
            </a:r>
            <a:r>
              <a:rPr lang="ru-RU" sz="1400" dirty="0" err="1"/>
              <a:t>сервісі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почитати</a:t>
            </a:r>
            <a:r>
              <a:rPr lang="ru-RU" sz="1400" dirty="0"/>
              <a:t> </a:t>
            </a:r>
            <a:r>
              <a:rPr lang="ru-RU" sz="1400" dirty="0" err="1"/>
              <a:t>відгуки</a:t>
            </a:r>
            <a:r>
              <a:rPr lang="ru-RU" sz="1400" dirty="0"/>
              <a:t> </a:t>
            </a:r>
            <a:r>
              <a:rPr lang="ru-RU" sz="1400" dirty="0" err="1"/>
              <a:t>реальних</a:t>
            </a:r>
            <a:r>
              <a:rPr lang="ru-RU" sz="1400" dirty="0"/>
              <a:t> </a:t>
            </a:r>
            <a:r>
              <a:rPr lang="ru-RU" sz="1400" dirty="0" err="1"/>
              <a:t>учнів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Найперспективнішими</a:t>
            </a:r>
            <a:r>
              <a:rPr lang="ru-RU" sz="1400" dirty="0"/>
              <a:t> і </a:t>
            </a:r>
            <a:r>
              <a:rPr lang="ru-RU" sz="1400" dirty="0" err="1"/>
              <a:t>затребуваними</a:t>
            </a:r>
            <a:r>
              <a:rPr lang="ru-RU" sz="1400" dirty="0"/>
              <a:t> є </a:t>
            </a:r>
            <a:r>
              <a:rPr lang="ru-RU" sz="1400" dirty="0" err="1"/>
              <a:t>наступні</a:t>
            </a:r>
            <a:r>
              <a:rPr lang="ru-RU" sz="1400" dirty="0"/>
              <a:t> напрямки:</a:t>
            </a:r>
          </a:p>
          <a:p>
            <a:r>
              <a:rPr lang="ru-RU" sz="1400" dirty="0" err="1"/>
              <a:t>Інтернет</a:t>
            </a:r>
            <a:r>
              <a:rPr lang="ru-RU" sz="1400" dirty="0"/>
              <a:t> маркетинг. </a:t>
            </a:r>
            <a:r>
              <a:rPr lang="ru-RU" sz="1400" dirty="0" err="1"/>
              <a:t>Це</a:t>
            </a:r>
            <a:r>
              <a:rPr lang="ru-RU" sz="1400" dirty="0"/>
              <a:t> «широка» </a:t>
            </a:r>
            <a:r>
              <a:rPr lang="ru-RU" sz="1400" dirty="0" err="1"/>
              <a:t>спеціальність</a:t>
            </a:r>
            <a:r>
              <a:rPr lang="ru-RU" sz="1400" dirty="0"/>
              <a:t>, </a:t>
            </a:r>
            <a:r>
              <a:rPr lang="ru-RU" sz="1400" dirty="0" err="1"/>
              <a:t>інтернет</a:t>
            </a:r>
            <a:r>
              <a:rPr lang="ru-RU" sz="1400" dirty="0"/>
              <a:t>-маркетолог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користуватися</a:t>
            </a:r>
            <a:r>
              <a:rPr lang="ru-RU" sz="1400" dirty="0"/>
              <a:t> </a:t>
            </a:r>
            <a:r>
              <a:rPr lang="ru-RU" sz="1400" dirty="0" err="1"/>
              <a:t>всіма</a:t>
            </a:r>
            <a:r>
              <a:rPr lang="ru-RU" sz="1400" dirty="0"/>
              <a:t> </a:t>
            </a:r>
            <a:r>
              <a:rPr lang="ru-RU" sz="1400" dirty="0" err="1"/>
              <a:t>інструментами</a:t>
            </a:r>
            <a:r>
              <a:rPr lang="ru-RU" sz="1400" dirty="0"/>
              <a:t> для </a:t>
            </a:r>
            <a:r>
              <a:rPr lang="ru-RU" sz="1400" dirty="0" err="1"/>
              <a:t>просування</a:t>
            </a:r>
            <a:r>
              <a:rPr lang="ru-RU" sz="1400" dirty="0"/>
              <a:t> </a:t>
            </a:r>
            <a:r>
              <a:rPr lang="ru-RU" sz="1400" dirty="0" err="1"/>
              <a:t>сайтів</a:t>
            </a:r>
            <a:r>
              <a:rPr lang="ru-RU" sz="1400" dirty="0"/>
              <a:t> в </a:t>
            </a:r>
            <a:r>
              <a:rPr lang="ru-RU" sz="1400" dirty="0" err="1"/>
              <a:t>інтернеті</a:t>
            </a:r>
            <a:r>
              <a:rPr lang="ru-RU" sz="1400" dirty="0"/>
              <a:t>: </a:t>
            </a:r>
            <a:r>
              <a:rPr lang="en-US" sz="1400" dirty="0"/>
              <a:t>SEO, SMM, </a:t>
            </a:r>
            <a:r>
              <a:rPr lang="ru-RU" sz="1400" dirty="0"/>
              <a:t>контекстною рекламою </a:t>
            </a:r>
            <a:r>
              <a:rPr lang="ru-RU" sz="1400" dirty="0" err="1"/>
              <a:t>тощо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створює</a:t>
            </a:r>
            <a:r>
              <a:rPr lang="ru-RU" sz="1400" dirty="0"/>
              <a:t> </a:t>
            </a:r>
            <a:r>
              <a:rPr lang="ru-RU" sz="1400" dirty="0" err="1"/>
              <a:t>маркетингову</a:t>
            </a:r>
            <a:r>
              <a:rPr lang="ru-RU" sz="1400" dirty="0"/>
              <a:t> </a:t>
            </a:r>
            <a:r>
              <a:rPr lang="ru-RU" sz="1400" dirty="0" err="1"/>
              <a:t>стратегію</a:t>
            </a:r>
            <a:r>
              <a:rPr lang="ru-RU" sz="1400" dirty="0"/>
              <a:t> на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аналізу</a:t>
            </a:r>
            <a:r>
              <a:rPr lang="ru-RU" sz="1400" dirty="0"/>
              <a:t> </a:t>
            </a:r>
            <a:r>
              <a:rPr lang="ru-RU" sz="1400" dirty="0" err="1"/>
              <a:t>конкурентів</a:t>
            </a:r>
            <a:r>
              <a:rPr lang="ru-RU" sz="1400" dirty="0"/>
              <a:t> і </a:t>
            </a:r>
            <a:r>
              <a:rPr lang="ru-RU" sz="1400" dirty="0" err="1"/>
              <a:t>цільової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, </a:t>
            </a:r>
            <a:r>
              <a:rPr lang="ru-RU" sz="1400" dirty="0" err="1"/>
              <a:t>запускає</a:t>
            </a:r>
            <a:r>
              <a:rPr lang="ru-RU" sz="1400" dirty="0"/>
              <a:t> </a:t>
            </a:r>
            <a:r>
              <a:rPr lang="ru-RU" sz="1400" dirty="0" err="1"/>
              <a:t>різні</a:t>
            </a:r>
            <a:r>
              <a:rPr lang="ru-RU" sz="1400" dirty="0"/>
              <a:t> </a:t>
            </a:r>
            <a:r>
              <a:rPr lang="ru-RU" sz="1400" dirty="0" err="1"/>
              <a:t>види</a:t>
            </a:r>
            <a:r>
              <a:rPr lang="ru-RU" sz="1400" dirty="0"/>
              <a:t> </a:t>
            </a:r>
            <a:r>
              <a:rPr lang="ru-RU" sz="1400" dirty="0" err="1"/>
              <a:t>рекламних</a:t>
            </a:r>
            <a:r>
              <a:rPr lang="ru-RU" sz="1400" dirty="0"/>
              <a:t> </a:t>
            </a:r>
            <a:r>
              <a:rPr lang="ru-RU" sz="1400" dirty="0" err="1"/>
              <a:t>кампаній</a:t>
            </a:r>
            <a:r>
              <a:rPr lang="ru-RU" sz="1400" dirty="0"/>
              <a:t> в </a:t>
            </a:r>
            <a:r>
              <a:rPr lang="ru-RU" sz="1400" dirty="0" err="1"/>
              <a:t>пошукових</a:t>
            </a:r>
            <a:r>
              <a:rPr lang="ru-RU" sz="1400" dirty="0"/>
              <a:t> системах і мережах, </a:t>
            </a:r>
            <a:r>
              <a:rPr lang="ru-RU" sz="1400" dirty="0" err="1"/>
              <a:t>працює</a:t>
            </a:r>
            <a:r>
              <a:rPr lang="ru-RU" sz="1400" dirty="0"/>
              <a:t> з </a:t>
            </a:r>
            <a:r>
              <a:rPr lang="ru-RU" sz="1400" dirty="0" err="1"/>
              <a:t>аналітикою</a:t>
            </a:r>
            <a:r>
              <a:rPr lang="ru-RU" sz="1400" dirty="0"/>
              <a:t>.</a:t>
            </a:r>
          </a:p>
          <a:p>
            <a:r>
              <a:rPr lang="en-US" sz="1400" dirty="0"/>
              <a:t>SEO-</a:t>
            </a:r>
            <a:r>
              <a:rPr lang="ru-RU" sz="1400" dirty="0" err="1"/>
              <a:t>просування</a:t>
            </a:r>
            <a:r>
              <a:rPr lang="ru-RU" sz="1400" dirty="0"/>
              <a:t>. </a:t>
            </a:r>
            <a:r>
              <a:rPr lang="ru-RU" sz="1400" dirty="0" err="1"/>
              <a:t>Спеціаліст</a:t>
            </a:r>
            <a:r>
              <a:rPr lang="ru-RU" sz="1400" dirty="0"/>
              <a:t> по </a:t>
            </a:r>
            <a:r>
              <a:rPr lang="en-US" sz="1400" dirty="0"/>
              <a:t>SEO </a:t>
            </a:r>
            <a:r>
              <a:rPr lang="ru-RU" sz="1400" dirty="0" err="1"/>
              <a:t>знає</a:t>
            </a:r>
            <a:r>
              <a:rPr lang="ru-RU" sz="1400" dirty="0"/>
              <a:t>, як </a:t>
            </a:r>
            <a:r>
              <a:rPr lang="ru-RU" sz="1400" dirty="0" err="1"/>
              <a:t>підняти</a:t>
            </a:r>
            <a:r>
              <a:rPr lang="ru-RU" sz="1400" dirty="0"/>
              <a:t> будь-</a:t>
            </a:r>
            <a:r>
              <a:rPr lang="ru-RU" sz="1400" dirty="0" err="1"/>
              <a:t>який</a:t>
            </a:r>
            <a:r>
              <a:rPr lang="ru-RU" sz="1400" dirty="0"/>
              <a:t> сайт в ТОП </a:t>
            </a:r>
            <a:r>
              <a:rPr lang="ru-RU" sz="1400" dirty="0" err="1"/>
              <a:t>запитів</a:t>
            </a:r>
            <a:r>
              <a:rPr lang="ru-RU" sz="1400" dirty="0"/>
              <a:t> Яндекса і </a:t>
            </a:r>
            <a:r>
              <a:rPr lang="en-US" sz="1400" dirty="0"/>
              <a:t>Google, </a:t>
            </a:r>
            <a:r>
              <a:rPr lang="ru-RU" sz="1400" dirty="0"/>
              <a:t>як </a:t>
            </a:r>
            <a:r>
              <a:rPr lang="ru-RU" sz="1400" dirty="0" err="1"/>
              <a:t>просувати</a:t>
            </a:r>
            <a:r>
              <a:rPr lang="ru-RU" sz="1400" dirty="0"/>
              <a:t> </a:t>
            </a:r>
            <a:r>
              <a:rPr lang="ru-RU" sz="1400" dirty="0" err="1"/>
              <a:t>інтернет-магазини</a:t>
            </a:r>
            <a:r>
              <a:rPr lang="ru-RU" sz="1400" dirty="0"/>
              <a:t> і </a:t>
            </a:r>
            <a:r>
              <a:rPr lang="ru-RU" sz="1400" dirty="0" err="1"/>
              <a:t>отримувати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трафіку</a:t>
            </a:r>
            <a:r>
              <a:rPr lang="ru-RU" sz="1400" dirty="0"/>
              <a:t> з </a:t>
            </a:r>
            <a:r>
              <a:rPr lang="ru-RU" sz="1400" dirty="0" err="1"/>
              <a:t>пошукових</a:t>
            </a:r>
            <a:r>
              <a:rPr lang="ru-RU" sz="1400" dirty="0"/>
              <a:t> систем. </a:t>
            </a:r>
            <a:r>
              <a:rPr lang="ru-RU" sz="1400" dirty="0" err="1"/>
              <a:t>Професія</a:t>
            </a:r>
            <a:r>
              <a:rPr lang="ru-RU" sz="1400" dirty="0"/>
              <a:t> є </a:t>
            </a:r>
            <a:r>
              <a:rPr lang="ru-RU" sz="1400" dirty="0" err="1"/>
              <a:t>однією</a:t>
            </a:r>
            <a:r>
              <a:rPr lang="ru-RU" sz="1400" dirty="0"/>
              <a:t> з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затребуваних</a:t>
            </a:r>
            <a:r>
              <a:rPr lang="ru-RU" sz="1400" dirty="0"/>
              <a:t> в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en-US" sz="1400" dirty="0"/>
              <a:t>digital, </a:t>
            </a:r>
            <a:r>
              <a:rPr lang="ru-RU" sz="1400" dirty="0"/>
              <a:t>тому </a:t>
            </a:r>
            <a:r>
              <a:rPr lang="ru-RU" sz="1400" dirty="0" err="1"/>
              <a:t>відеокурси</a:t>
            </a:r>
            <a:r>
              <a:rPr lang="ru-RU" sz="1400" dirty="0"/>
              <a:t> по </a:t>
            </a:r>
            <a:r>
              <a:rPr lang="en-US" sz="1400" dirty="0"/>
              <a:t>SEO </a:t>
            </a:r>
            <a:r>
              <a:rPr lang="ru-RU" sz="1400" dirty="0"/>
              <a:t>є в </a:t>
            </a:r>
            <a:r>
              <a:rPr lang="ru-RU" sz="1400" dirty="0" err="1"/>
              <a:t>більшості</a:t>
            </a:r>
            <a:r>
              <a:rPr lang="ru-RU" sz="1400" dirty="0"/>
              <a:t> онлайн-</a:t>
            </a:r>
            <a:r>
              <a:rPr lang="ru-RU" sz="1400" dirty="0" err="1"/>
              <a:t>шкіл</a:t>
            </a:r>
            <a:r>
              <a:rPr lang="ru-RU" sz="1400" dirty="0"/>
              <a:t>.</a:t>
            </a:r>
          </a:p>
          <a:p>
            <a:r>
              <a:rPr lang="en-US" sz="1400" dirty="0"/>
              <a:t>SMM. </a:t>
            </a:r>
            <a:r>
              <a:rPr lang="ru-RU" sz="1400" dirty="0"/>
              <a:t>Менеджер по СММ </a:t>
            </a:r>
            <a:r>
              <a:rPr lang="ru-RU" sz="1400" dirty="0" err="1"/>
              <a:t>просуває</a:t>
            </a:r>
            <a:r>
              <a:rPr lang="ru-RU" sz="1400" dirty="0"/>
              <a:t> </a:t>
            </a:r>
            <a:r>
              <a:rPr lang="ru-RU" sz="1400" dirty="0" err="1"/>
              <a:t>компанію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бренд в </a:t>
            </a:r>
            <a:r>
              <a:rPr lang="ru-RU" sz="1400" dirty="0" err="1"/>
              <a:t>соціальних</a:t>
            </a:r>
            <a:r>
              <a:rPr lang="ru-RU" sz="1400" dirty="0"/>
              <a:t> мережах: </a:t>
            </a:r>
            <a:r>
              <a:rPr lang="ru-RU" sz="1400" dirty="0" err="1"/>
              <a:t>Вконтакте</a:t>
            </a:r>
            <a:r>
              <a:rPr lang="ru-RU" sz="1400" dirty="0"/>
              <a:t>, </a:t>
            </a:r>
            <a:r>
              <a:rPr lang="en-US" sz="1400" dirty="0"/>
              <a:t>Facebook, </a:t>
            </a:r>
            <a:r>
              <a:rPr lang="en-US" sz="1400" dirty="0" err="1"/>
              <a:t>Instagram</a:t>
            </a:r>
            <a:r>
              <a:rPr lang="en-US" sz="1400" dirty="0"/>
              <a:t> </a:t>
            </a:r>
            <a:r>
              <a:rPr lang="ru-RU" sz="1400" dirty="0"/>
              <a:t>і </a:t>
            </a:r>
            <a:r>
              <a:rPr lang="ru-RU" sz="1400" dirty="0" err="1"/>
              <a:t>ін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вміє</a:t>
            </a:r>
            <a:r>
              <a:rPr lang="ru-RU" sz="1400" dirty="0"/>
              <a:t> </a:t>
            </a:r>
            <a:r>
              <a:rPr lang="ru-RU" sz="1400" dirty="0" err="1"/>
              <a:t>привернути</a:t>
            </a:r>
            <a:r>
              <a:rPr lang="ru-RU" sz="1400" dirty="0"/>
              <a:t> </a:t>
            </a:r>
            <a:r>
              <a:rPr lang="ru-RU" sz="1400" dirty="0" err="1"/>
              <a:t>цільову</a:t>
            </a:r>
            <a:r>
              <a:rPr lang="ru-RU" sz="1400" dirty="0"/>
              <a:t> </a:t>
            </a:r>
            <a:r>
              <a:rPr lang="ru-RU" sz="1400" dirty="0" err="1"/>
              <a:t>аудиторію</a:t>
            </a:r>
            <a:r>
              <a:rPr lang="ru-RU" sz="1400" dirty="0"/>
              <a:t>, </a:t>
            </a:r>
            <a:r>
              <a:rPr lang="ru-RU" sz="1400" dirty="0" err="1"/>
              <a:t>створити</a:t>
            </a:r>
            <a:r>
              <a:rPr lang="ru-RU" sz="1400" dirty="0"/>
              <a:t> контент,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зацікавить</a:t>
            </a:r>
            <a:r>
              <a:rPr lang="ru-RU" sz="1400" dirty="0"/>
              <a:t> </a:t>
            </a:r>
            <a:r>
              <a:rPr lang="ru-RU" sz="1400" dirty="0" err="1"/>
              <a:t>користувачів</a:t>
            </a:r>
            <a:r>
              <a:rPr lang="ru-RU" sz="1400" dirty="0"/>
              <a:t>, </a:t>
            </a:r>
            <a:r>
              <a:rPr lang="ru-RU" sz="1400" dirty="0" err="1"/>
              <a:t>запускати</a:t>
            </a:r>
            <a:r>
              <a:rPr lang="ru-RU" sz="1400" dirty="0"/>
              <a:t> </a:t>
            </a:r>
            <a:r>
              <a:rPr lang="ru-RU" sz="1400" dirty="0" err="1"/>
              <a:t>таргетовану</a:t>
            </a:r>
            <a:r>
              <a:rPr lang="ru-RU" sz="1400" dirty="0"/>
              <a:t> рекламу, </a:t>
            </a:r>
            <a:r>
              <a:rPr lang="ru-RU" sz="1400" dirty="0" err="1"/>
              <a:t>працювати</a:t>
            </a:r>
            <a:r>
              <a:rPr lang="ru-RU" sz="1400" dirty="0"/>
              <a:t> з негативом. </a:t>
            </a:r>
            <a:r>
              <a:rPr lang="ru-RU" sz="1400" dirty="0" err="1"/>
              <a:t>Професіонал</a:t>
            </a:r>
            <a:r>
              <a:rPr lang="ru-RU" sz="1400" dirty="0"/>
              <a:t> </a:t>
            </a:r>
            <a:r>
              <a:rPr lang="ru-RU" sz="1400" dirty="0" err="1"/>
              <a:t>знає</a:t>
            </a:r>
            <a:r>
              <a:rPr lang="ru-RU" sz="1400" dirty="0"/>
              <a:t>, як </a:t>
            </a:r>
            <a:r>
              <a:rPr lang="ru-RU" sz="1400" dirty="0" err="1"/>
              <a:t>продати</a:t>
            </a:r>
            <a:r>
              <a:rPr lang="ru-RU" sz="1400" dirty="0"/>
              <a:t> будь-</a:t>
            </a:r>
            <a:r>
              <a:rPr lang="ru-RU" sz="1400" dirty="0" err="1"/>
              <a:t>який</a:t>
            </a:r>
            <a:r>
              <a:rPr lang="ru-RU" sz="1400" dirty="0"/>
              <a:t> товар через </a:t>
            </a:r>
            <a:r>
              <a:rPr lang="ru-RU" sz="1400" dirty="0" err="1"/>
              <a:t>соцмережу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Контекстна</a:t>
            </a:r>
            <a:r>
              <a:rPr lang="ru-RU" sz="1400" dirty="0"/>
              <a:t> реклама. </a:t>
            </a:r>
            <a:r>
              <a:rPr lang="ru-RU" sz="1400" dirty="0" err="1"/>
              <a:t>Спеціаліст-контекстолог</a:t>
            </a:r>
            <a:r>
              <a:rPr lang="ru-RU" sz="1400" dirty="0"/>
              <a:t> </a:t>
            </a:r>
            <a:r>
              <a:rPr lang="ru-RU" sz="1400" dirty="0" err="1"/>
              <a:t>налаштовує</a:t>
            </a:r>
            <a:r>
              <a:rPr lang="ru-RU" sz="1400" dirty="0"/>
              <a:t> рекламу в </a:t>
            </a:r>
            <a:r>
              <a:rPr lang="ru-RU" sz="1400" dirty="0" err="1"/>
              <a:t>пошукових</a:t>
            </a:r>
            <a:r>
              <a:rPr lang="ru-RU" sz="1400" dirty="0"/>
              <a:t> системах Яндекс і </a:t>
            </a:r>
            <a:r>
              <a:rPr lang="en-US" sz="1400" dirty="0"/>
              <a:t>Google.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знає</a:t>
            </a:r>
            <a:r>
              <a:rPr lang="ru-RU" sz="1400" dirty="0"/>
              <a:t> </a:t>
            </a:r>
            <a:r>
              <a:rPr lang="ru-RU" sz="1400" dirty="0" err="1"/>
              <a:t>алгоритми</a:t>
            </a:r>
            <a:r>
              <a:rPr lang="ru-RU" sz="1400" dirty="0"/>
              <a:t> настройки </a:t>
            </a:r>
            <a:r>
              <a:rPr lang="ru-RU" sz="1400" dirty="0" err="1"/>
              <a:t>оголошень</a:t>
            </a:r>
            <a:r>
              <a:rPr lang="ru-RU" sz="1400" dirty="0"/>
              <a:t>, </a:t>
            </a:r>
            <a:r>
              <a:rPr lang="ru-RU" sz="1400" dirty="0" err="1"/>
              <a:t>вміє</a:t>
            </a:r>
            <a:r>
              <a:rPr lang="ru-RU" sz="1400" dirty="0"/>
              <a:t> </a:t>
            </a:r>
            <a:r>
              <a:rPr lang="ru-RU" sz="1400" dirty="0" err="1"/>
              <a:t>управляти</a:t>
            </a:r>
            <a:r>
              <a:rPr lang="ru-RU" sz="1400" dirty="0"/>
              <a:t> </a:t>
            </a:r>
            <a:r>
              <a:rPr lang="ru-RU" sz="1400" dirty="0" err="1"/>
              <a:t>рекламним</a:t>
            </a:r>
            <a:r>
              <a:rPr lang="ru-RU" sz="1400" dirty="0"/>
              <a:t> бюджетом, </a:t>
            </a:r>
            <a:r>
              <a:rPr lang="ru-RU" sz="1400" dirty="0" err="1"/>
              <a:t>аналізувати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сервісів</a:t>
            </a:r>
            <a:r>
              <a:rPr lang="ru-RU" sz="1400" dirty="0"/>
              <a:t> </a:t>
            </a:r>
            <a:r>
              <a:rPr lang="ru-RU" sz="1400" dirty="0" err="1"/>
              <a:t>Яндекс.Метрика</a:t>
            </a:r>
            <a:r>
              <a:rPr lang="ru-RU" sz="1400" dirty="0"/>
              <a:t> і </a:t>
            </a:r>
            <a:r>
              <a:rPr lang="en-US" sz="1400" dirty="0"/>
              <a:t>Google Analytics</a:t>
            </a:r>
            <a:r>
              <a:rPr lang="en-US" sz="1400" dirty="0" smtClean="0"/>
              <a:t>.</a:t>
            </a:r>
            <a:endParaRPr lang="uk-UA" sz="1400" dirty="0" smtClean="0"/>
          </a:p>
          <a:p>
            <a:r>
              <a:rPr lang="ru-RU" sz="1400" dirty="0" err="1" smtClean="0"/>
              <a:t>Месенджер</a:t>
            </a:r>
            <a:r>
              <a:rPr lang="ru-RU" sz="1400" dirty="0" smtClean="0"/>
              <a:t>-маркетинг</a:t>
            </a:r>
            <a:r>
              <a:rPr lang="ru-RU" sz="1400" dirty="0"/>
              <a:t>. </a:t>
            </a:r>
            <a:r>
              <a:rPr lang="ru-RU" sz="1400" dirty="0" err="1"/>
              <a:t>Завдання</a:t>
            </a:r>
            <a:r>
              <a:rPr lang="ru-RU" sz="1400" dirty="0"/>
              <a:t> такого маркетолога – </a:t>
            </a:r>
            <a:r>
              <a:rPr lang="ru-RU" sz="1400" dirty="0" err="1"/>
              <a:t>продати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прорекламувати</a:t>
            </a:r>
            <a:r>
              <a:rPr lang="ru-RU" sz="1400" dirty="0"/>
              <a:t> </a:t>
            </a:r>
            <a:r>
              <a:rPr lang="ru-RU" sz="1400" dirty="0" err="1"/>
              <a:t>компанію</a:t>
            </a:r>
            <a:r>
              <a:rPr lang="ru-RU" sz="1400" dirty="0"/>
              <a:t> через </a:t>
            </a:r>
            <a:r>
              <a:rPr lang="ru-RU" sz="1400" dirty="0" err="1"/>
              <a:t>месенджери</a:t>
            </a:r>
            <a:r>
              <a:rPr lang="ru-RU" sz="1400" dirty="0"/>
              <a:t>: </a:t>
            </a:r>
            <a:r>
              <a:rPr lang="en-US" sz="1400" dirty="0" err="1"/>
              <a:t>WhatsApp</a:t>
            </a:r>
            <a:r>
              <a:rPr lang="en-US" sz="1400" dirty="0"/>
              <a:t>, Facebook Messenger, Telegram, </a:t>
            </a:r>
            <a:r>
              <a:rPr lang="en-US" sz="1400" dirty="0" err="1"/>
              <a:t>Viber</a:t>
            </a:r>
            <a:r>
              <a:rPr lang="en-US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ВКонтакте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0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/>
          </a:bodyPr>
          <a:lstStyle/>
          <a:p>
            <a:r>
              <a:rPr lang="ru-RU" sz="1400" b="1" dirty="0"/>
              <a:t>Як </a:t>
            </a:r>
            <a:r>
              <a:rPr lang="ru-RU" sz="1400" b="1" dirty="0" err="1"/>
              <a:t>вибрати</a:t>
            </a:r>
            <a:r>
              <a:rPr lang="ru-RU" sz="1400" b="1" dirty="0"/>
              <a:t> </a:t>
            </a:r>
            <a:r>
              <a:rPr lang="ru-RU" sz="1400" b="1" dirty="0" err="1"/>
              <a:t>кращий</a:t>
            </a:r>
            <a:r>
              <a:rPr lang="ru-RU" sz="1400" b="1" dirty="0"/>
              <a:t> онлайн-курс</a:t>
            </a:r>
          </a:p>
          <a:p>
            <a:r>
              <a:rPr lang="ru-RU" sz="1400" dirty="0"/>
              <a:t>Онлайн-</a:t>
            </a:r>
            <a:r>
              <a:rPr lang="ru-RU" sz="1400" dirty="0" err="1"/>
              <a:t>навчання</a:t>
            </a:r>
            <a:r>
              <a:rPr lang="ru-RU" sz="1400" dirty="0"/>
              <a:t> </a:t>
            </a:r>
            <a:r>
              <a:rPr lang="ru-RU" sz="1400" dirty="0" err="1"/>
              <a:t>стає</a:t>
            </a:r>
            <a:r>
              <a:rPr lang="ru-RU" sz="1400" dirty="0"/>
              <a:t> </a:t>
            </a:r>
            <a:r>
              <a:rPr lang="ru-RU" sz="1400" dirty="0" err="1"/>
              <a:t>популярним</a:t>
            </a:r>
            <a:r>
              <a:rPr lang="ru-RU" sz="1400" dirty="0"/>
              <a:t>, </a:t>
            </a:r>
            <a:r>
              <a:rPr lang="ru-RU" sz="1400" dirty="0" err="1"/>
              <a:t>з’являється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програм</a:t>
            </a:r>
            <a:r>
              <a:rPr lang="ru-RU" sz="1400" dirty="0"/>
              <a:t> </a:t>
            </a:r>
            <a:r>
              <a:rPr lang="ru-RU" sz="1400" dirty="0" err="1"/>
              <a:t>дистанційної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, в тому </a:t>
            </a:r>
            <a:r>
              <a:rPr lang="ru-RU" sz="1400" dirty="0" err="1"/>
              <a:t>числі</a:t>
            </a:r>
            <a:r>
              <a:rPr lang="ru-RU" sz="1400" dirty="0"/>
              <a:t> для </a:t>
            </a:r>
            <a:r>
              <a:rPr lang="ru-RU" sz="1400" dirty="0" err="1"/>
              <a:t>менеджерів</a:t>
            </a:r>
            <a:r>
              <a:rPr lang="ru-RU" sz="1400" dirty="0"/>
              <a:t> по </a:t>
            </a:r>
            <a:r>
              <a:rPr lang="ru-RU" sz="1400" dirty="0" err="1"/>
              <a:t>інтернет-рекламі</a:t>
            </a:r>
            <a:r>
              <a:rPr lang="ru-RU" sz="1400" dirty="0"/>
              <a:t>.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 </a:t>
            </a:r>
            <a:r>
              <a:rPr lang="ru-RU" sz="1400" dirty="0" err="1"/>
              <a:t>потрібний</a:t>
            </a:r>
            <a:r>
              <a:rPr lang="ru-RU" sz="1400" dirty="0"/>
              <a:t> </a:t>
            </a:r>
            <a:r>
              <a:rPr lang="ru-RU" sz="1400" dirty="0" err="1"/>
              <a:t>навчальний</a:t>
            </a:r>
            <a:r>
              <a:rPr lang="ru-RU" sz="1400" dirty="0"/>
              <a:t> курс,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вибрати</a:t>
            </a:r>
            <a:r>
              <a:rPr lang="ru-RU" sz="1400" dirty="0"/>
              <a:t> 4-5 </a:t>
            </a:r>
            <a:r>
              <a:rPr lang="ru-RU" sz="1400" dirty="0" err="1"/>
              <a:t>перевірених</a:t>
            </a:r>
            <a:r>
              <a:rPr lang="ru-RU" sz="1400" dirty="0"/>
              <a:t> </a:t>
            </a:r>
            <a:r>
              <a:rPr lang="ru-RU" sz="1400" dirty="0" err="1"/>
              <a:t>шкіл</a:t>
            </a:r>
            <a:r>
              <a:rPr lang="ru-RU" sz="1400" dirty="0"/>
              <a:t> і </a:t>
            </a:r>
            <a:r>
              <a:rPr lang="ru-RU" sz="1400" dirty="0" err="1"/>
              <a:t>вивчати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на </a:t>
            </a:r>
            <a:r>
              <a:rPr lang="ru-RU" sz="1400" dirty="0" err="1"/>
              <a:t>сайті</a:t>
            </a:r>
            <a:r>
              <a:rPr lang="ru-RU" sz="1400" dirty="0"/>
              <a:t> </a:t>
            </a:r>
            <a:r>
              <a:rPr lang="ru-RU" sz="1400" dirty="0" err="1"/>
              <a:t>кожної</a:t>
            </a:r>
            <a:r>
              <a:rPr lang="ru-RU" sz="1400" dirty="0"/>
              <a:t>. Але на </a:t>
            </a: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доведеться</a:t>
            </a:r>
            <a:r>
              <a:rPr lang="ru-RU" sz="1400" dirty="0"/>
              <a:t> </a:t>
            </a:r>
            <a:r>
              <a:rPr lang="ru-RU" sz="1400" dirty="0" err="1"/>
              <a:t>витратити</a:t>
            </a:r>
            <a:r>
              <a:rPr lang="ru-RU" sz="1400" dirty="0"/>
              <a:t> </a:t>
            </a:r>
            <a:r>
              <a:rPr lang="ru-RU" sz="1400" dirty="0" err="1"/>
              <a:t>чимало</a:t>
            </a:r>
            <a:r>
              <a:rPr lang="ru-RU" sz="1400" dirty="0"/>
              <a:t> часу.</a:t>
            </a:r>
          </a:p>
          <a:p>
            <a:r>
              <a:rPr lang="ru-RU" sz="1400" dirty="0"/>
              <a:t>При </a:t>
            </a:r>
            <a:r>
              <a:rPr lang="ru-RU" sz="1400" dirty="0" err="1"/>
              <a:t>виборі</a:t>
            </a:r>
            <a:r>
              <a:rPr lang="ru-RU" sz="1400" dirty="0"/>
              <a:t> онлайн-</a:t>
            </a:r>
            <a:r>
              <a:rPr lang="ru-RU" sz="1400" dirty="0" err="1"/>
              <a:t>курсів</a:t>
            </a:r>
            <a:r>
              <a:rPr lang="ru-RU" sz="1400" dirty="0"/>
              <a:t> </a:t>
            </a:r>
            <a:r>
              <a:rPr lang="ru-RU" sz="1400" dirty="0" err="1"/>
              <a:t>звертайте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на </a:t>
            </a:r>
            <a:r>
              <a:rPr lang="ru-RU" sz="1400" dirty="0" err="1"/>
              <a:t>наступні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:</a:t>
            </a:r>
          </a:p>
          <a:p>
            <a:r>
              <a:rPr lang="ru-RU" sz="1400" dirty="0"/>
              <a:t>Як </a:t>
            </a:r>
            <a:r>
              <a:rPr lang="ru-RU" sz="1400" dirty="0" err="1"/>
              <a:t>проходять</a:t>
            </a:r>
            <a:r>
              <a:rPr lang="ru-RU" sz="1400" dirty="0"/>
              <a:t> </a:t>
            </a:r>
            <a:r>
              <a:rPr lang="ru-RU" sz="1400" dirty="0" err="1"/>
              <a:t>практичні</a:t>
            </a:r>
            <a:r>
              <a:rPr lang="ru-RU" sz="1400" dirty="0"/>
              <a:t> </a:t>
            </a:r>
            <a:r>
              <a:rPr lang="ru-RU" sz="1400" dirty="0" err="1"/>
              <a:t>заняття</a:t>
            </a:r>
            <a:r>
              <a:rPr lang="ru-RU" sz="1400" dirty="0"/>
              <a:t>: </a:t>
            </a:r>
            <a:r>
              <a:rPr lang="ru-RU" sz="1400" dirty="0" err="1"/>
              <a:t>чи</a:t>
            </a:r>
            <a:r>
              <a:rPr lang="ru-RU" sz="1400" dirty="0"/>
              <a:t> є </a:t>
            </a:r>
            <a:r>
              <a:rPr lang="ru-RU" sz="1400" dirty="0" err="1"/>
              <a:t>майстер-класи</a:t>
            </a:r>
            <a:r>
              <a:rPr lang="ru-RU" sz="1400" dirty="0"/>
              <a:t>, робота над </a:t>
            </a:r>
            <a:r>
              <a:rPr lang="ru-RU" sz="1400" dirty="0" err="1"/>
              <a:t>реальними</a:t>
            </a:r>
            <a:r>
              <a:rPr lang="ru-RU" sz="1400" dirty="0"/>
              <a:t> проектами і т.д.</a:t>
            </a:r>
          </a:p>
          <a:p>
            <a:r>
              <a:rPr lang="ru-RU" sz="1400" dirty="0" err="1"/>
              <a:t>Який</a:t>
            </a:r>
            <a:r>
              <a:rPr lang="ru-RU" sz="1400" dirty="0"/>
              <a:t> документ </a:t>
            </a:r>
            <a:r>
              <a:rPr lang="ru-RU" sz="1400" dirty="0" err="1"/>
              <a:t>видають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. </a:t>
            </a:r>
            <a:r>
              <a:rPr lang="ru-RU" sz="1400" dirty="0" err="1"/>
              <a:t>Вибирайте</a:t>
            </a:r>
            <a:r>
              <a:rPr lang="ru-RU" sz="1400" dirty="0"/>
              <a:t> курс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сертифікатом</a:t>
            </a:r>
            <a:r>
              <a:rPr lang="ru-RU" sz="1400" dirty="0"/>
              <a:t>, дипломом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посвідченням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Чи</a:t>
            </a:r>
            <a:r>
              <a:rPr lang="ru-RU" sz="1400" dirty="0"/>
              <a:t> є </a:t>
            </a:r>
            <a:r>
              <a:rPr lang="ru-RU" sz="1400" dirty="0" err="1"/>
              <a:t>стажування</a:t>
            </a:r>
            <a:r>
              <a:rPr lang="ru-RU" sz="1400" dirty="0"/>
              <a:t>. </a:t>
            </a:r>
            <a:r>
              <a:rPr lang="ru-RU" sz="1400" dirty="0" err="1"/>
              <a:t>Кращих</a:t>
            </a:r>
            <a:r>
              <a:rPr lang="ru-RU" sz="1400" dirty="0"/>
              <a:t> </a:t>
            </a:r>
            <a:r>
              <a:rPr lang="ru-RU" sz="1400" dirty="0" err="1"/>
              <a:t>студентів</a:t>
            </a:r>
            <a:r>
              <a:rPr lang="ru-RU" sz="1400" dirty="0"/>
              <a:t> </a:t>
            </a:r>
            <a:r>
              <a:rPr lang="ru-RU" sz="1400" dirty="0" err="1"/>
              <a:t>нерідко</a:t>
            </a:r>
            <a:r>
              <a:rPr lang="ru-RU" sz="1400" dirty="0"/>
              <a:t> </a:t>
            </a:r>
            <a:r>
              <a:rPr lang="ru-RU" sz="1400" dirty="0" err="1"/>
              <a:t>запрошують</a:t>
            </a:r>
            <a:r>
              <a:rPr lang="ru-RU" sz="1400" dirty="0"/>
              <a:t> до </a:t>
            </a:r>
            <a:r>
              <a:rPr lang="ru-RU" sz="1400" dirty="0" err="1"/>
              <a:t>партнерів</a:t>
            </a:r>
            <a:r>
              <a:rPr lang="ru-RU" sz="1400" dirty="0"/>
              <a:t> </a:t>
            </a:r>
            <a:r>
              <a:rPr lang="ru-RU" sz="1400" dirty="0" err="1"/>
              <a:t>школи</a:t>
            </a:r>
            <a:r>
              <a:rPr lang="ru-RU" sz="1400" dirty="0"/>
              <a:t>.</a:t>
            </a:r>
          </a:p>
          <a:p>
            <a:r>
              <a:rPr lang="ru-RU" sz="1400" dirty="0"/>
              <a:t>Як </a:t>
            </a:r>
            <a:r>
              <a:rPr lang="ru-RU" sz="1400" dirty="0" err="1"/>
              <a:t>допомагають</a:t>
            </a:r>
            <a:r>
              <a:rPr lang="ru-RU" sz="1400" dirty="0"/>
              <a:t> з </a:t>
            </a:r>
            <a:r>
              <a:rPr lang="ru-RU" sz="1400" dirty="0" err="1"/>
              <a:t>пошуком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: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консультують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гарантують</a:t>
            </a:r>
            <a:r>
              <a:rPr lang="ru-RU" sz="1400" dirty="0"/>
              <a:t> </a:t>
            </a:r>
            <a:r>
              <a:rPr lang="ru-RU" sz="1400" dirty="0" err="1"/>
              <a:t>працевлаштування</a:t>
            </a:r>
            <a:r>
              <a:rPr lang="ru-RU" sz="1400" dirty="0"/>
              <a:t>.</a:t>
            </a:r>
          </a:p>
          <a:p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 </a:t>
            </a:r>
            <a:r>
              <a:rPr lang="ru-RU" sz="1400" dirty="0" err="1"/>
              <a:t>Український</a:t>
            </a:r>
            <a:r>
              <a:rPr lang="ru-RU" sz="1400" dirty="0"/>
              <a:t> </a:t>
            </a:r>
            <a:r>
              <a:rPr lang="ru-RU" sz="1400" dirty="0" err="1"/>
              <a:t>ринок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 не є </a:t>
            </a:r>
            <a:r>
              <a:rPr lang="ru-RU" sz="1400" dirty="0" err="1"/>
              <a:t>однорідним</a:t>
            </a:r>
            <a:r>
              <a:rPr lang="ru-RU" sz="1400" dirty="0"/>
              <a:t>.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пропозицій</a:t>
            </a:r>
            <a:r>
              <a:rPr lang="ru-RU" sz="1400" dirty="0"/>
              <a:t> на </a:t>
            </a:r>
            <a:r>
              <a:rPr lang="ru-RU" sz="1400" dirty="0" err="1"/>
              <a:t>певну</a:t>
            </a:r>
            <a:r>
              <a:rPr lang="ru-RU" sz="1400" dirty="0"/>
              <a:t> </a:t>
            </a:r>
            <a:r>
              <a:rPr lang="ru-RU" sz="1400" dirty="0" err="1"/>
              <a:t>спеціальність</a:t>
            </a:r>
            <a:r>
              <a:rPr lang="ru-RU" sz="1400" dirty="0"/>
              <a:t>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регіону</a:t>
            </a:r>
            <a:r>
              <a:rPr lang="ru-RU" sz="1400" dirty="0"/>
              <a:t>. </a:t>
            </a:r>
            <a:r>
              <a:rPr lang="ru-RU" sz="1400" dirty="0" err="1"/>
              <a:t>Легше</a:t>
            </a:r>
            <a:r>
              <a:rPr lang="ru-RU" sz="1400" dirty="0"/>
              <a:t> та </a:t>
            </a:r>
            <a:r>
              <a:rPr lang="ru-RU" sz="1400" dirty="0" err="1"/>
              <a:t>швидше</a:t>
            </a:r>
            <a:r>
              <a:rPr lang="ru-RU" sz="1400" dirty="0"/>
              <a:t> молодим </a:t>
            </a:r>
            <a:r>
              <a:rPr lang="ru-RU" sz="1400" dirty="0" err="1"/>
              <a:t>спеціалістам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 роботу в </a:t>
            </a:r>
            <a:r>
              <a:rPr lang="ru-RU" sz="1400" dirty="0" err="1"/>
              <a:t>містах-мільйонниках</a:t>
            </a:r>
            <a:r>
              <a:rPr lang="ru-RU" sz="1400" dirty="0"/>
              <a:t>, де </a:t>
            </a:r>
            <a:r>
              <a:rPr lang="ru-RU" sz="1400" dirty="0" err="1"/>
              <a:t>зосереджене</a:t>
            </a:r>
            <a:r>
              <a:rPr lang="ru-RU" sz="1400" dirty="0"/>
              <a:t> </a:t>
            </a:r>
            <a:r>
              <a:rPr lang="ru-RU" sz="1400" dirty="0" err="1"/>
              <a:t>виробництво</a:t>
            </a:r>
            <a:r>
              <a:rPr lang="ru-RU" sz="1400" dirty="0"/>
              <a:t> та сформована </a:t>
            </a:r>
            <a:r>
              <a:rPr lang="ru-RU" sz="1400" dirty="0" err="1"/>
              <a:t>розмаїта</a:t>
            </a:r>
            <a:r>
              <a:rPr lang="ru-RU" sz="1400" dirty="0"/>
              <a:t> </a:t>
            </a:r>
            <a:r>
              <a:rPr lang="ru-RU" sz="1400" dirty="0" err="1"/>
              <a:t>інфраструктура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закінчення</a:t>
            </a:r>
            <a:r>
              <a:rPr lang="ru-RU" sz="1400" dirty="0"/>
              <a:t> </a:t>
            </a:r>
            <a:r>
              <a:rPr lang="ru-RU" sz="1400" dirty="0" err="1"/>
              <a:t>вишів</a:t>
            </a:r>
            <a:r>
              <a:rPr lang="ru-RU" sz="1400" dirty="0"/>
              <a:t> </a:t>
            </a:r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студентів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релевантними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довго</a:t>
            </a:r>
            <a:r>
              <a:rPr lang="ru-RU" sz="1400" dirty="0"/>
              <a:t>, то на </a:t>
            </a:r>
            <a:r>
              <a:rPr lang="ru-RU" sz="1400" dirty="0" err="1"/>
              <a:t>сьогодні</a:t>
            </a:r>
            <a:r>
              <a:rPr lang="ru-RU" sz="1400" dirty="0"/>
              <a:t> в </a:t>
            </a:r>
            <a:r>
              <a:rPr lang="ru-RU" sz="1400" dirty="0" err="1"/>
              <a:t>кращому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півроку</a:t>
            </a:r>
            <a:r>
              <a:rPr lang="ru-RU" sz="1400" dirty="0"/>
              <a:t>.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чого</a:t>
            </a:r>
            <a:r>
              <a:rPr lang="ru-RU" sz="1400" dirty="0"/>
              <a:t> </a:t>
            </a:r>
            <a:r>
              <a:rPr lang="ru-RU" sz="1400" dirty="0" err="1"/>
              <a:t>знання</a:t>
            </a:r>
            <a:r>
              <a:rPr lang="ru-RU" sz="1400" dirty="0"/>
              <a:t> у </a:t>
            </a:r>
            <a:r>
              <a:rPr lang="ru-RU" sz="1400" dirty="0" err="1"/>
              <a:t>своїй</a:t>
            </a:r>
            <a:r>
              <a:rPr lang="ru-RU" sz="1400" dirty="0"/>
              <a:t> </a:t>
            </a:r>
            <a:r>
              <a:rPr lang="ru-RU" sz="1400" dirty="0" err="1"/>
              <a:t>сфері</a:t>
            </a:r>
            <a:r>
              <a:rPr lang="ru-RU" sz="1400" dirty="0"/>
              <a:t> треба </a:t>
            </a:r>
            <a:r>
              <a:rPr lang="ru-RU" sz="1400" dirty="0" err="1"/>
              <a:t>оновлювати</a:t>
            </a:r>
            <a:r>
              <a:rPr lang="ru-RU" sz="1400" dirty="0"/>
              <a:t>. </a:t>
            </a:r>
            <a:r>
              <a:rPr lang="ru-RU" sz="1400" dirty="0" err="1"/>
              <a:t>Тож</a:t>
            </a:r>
            <a:r>
              <a:rPr lang="ru-RU" sz="1400" dirty="0"/>
              <a:t> </a:t>
            </a:r>
            <a:r>
              <a:rPr lang="ru-RU" sz="1400" dirty="0" err="1"/>
              <a:t>наступний</a:t>
            </a:r>
            <a:r>
              <a:rPr lang="ru-RU" sz="1400" dirty="0"/>
              <a:t> </a:t>
            </a:r>
            <a:r>
              <a:rPr lang="ru-RU" sz="1400" dirty="0" err="1"/>
              <a:t>важливий</a:t>
            </a:r>
            <a:r>
              <a:rPr lang="ru-RU" sz="1400" dirty="0"/>
              <a:t> тренд — </a:t>
            </a:r>
            <a:r>
              <a:rPr lang="ru-RU" sz="1400" dirty="0" err="1"/>
              <a:t>необхідність</a:t>
            </a:r>
            <a:r>
              <a:rPr lang="ru-RU" sz="1400" dirty="0"/>
              <a:t> </a:t>
            </a:r>
            <a:r>
              <a:rPr lang="ru-RU" sz="1400" dirty="0" err="1"/>
              <a:t>вчитися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усього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, — </a:t>
            </a:r>
            <a:r>
              <a:rPr lang="ru-RU" sz="1400" dirty="0" err="1"/>
              <a:t>славнозвісне</a:t>
            </a:r>
            <a:r>
              <a:rPr lang="ru-RU" sz="1400" dirty="0"/>
              <a:t> </a:t>
            </a:r>
            <a:r>
              <a:rPr lang="ru-RU" sz="1400" dirty="0" err="1"/>
              <a:t>longlife</a:t>
            </a:r>
            <a:r>
              <a:rPr lang="ru-RU" sz="1400" dirty="0"/>
              <a:t> </a:t>
            </a:r>
            <a:r>
              <a:rPr lang="ru-RU" sz="1400" dirty="0" err="1"/>
              <a:t>learning</a:t>
            </a:r>
            <a:r>
              <a:rPr lang="ru-RU" sz="1400" dirty="0"/>
              <a:t>. Ви </a:t>
            </a:r>
            <a:r>
              <a:rPr lang="ru-RU" sz="1400" dirty="0" err="1"/>
              <a:t>маєте</a:t>
            </a:r>
            <a:r>
              <a:rPr lang="ru-RU" sz="1400" dirty="0"/>
              <a:t> знати, де </a:t>
            </a:r>
            <a:r>
              <a:rPr lang="ru-RU" sz="1400" dirty="0" err="1"/>
              <a:t>взяти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, як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адаптувати</a:t>
            </a:r>
            <a:r>
              <a:rPr lang="ru-RU" sz="1400" dirty="0"/>
              <a:t> та </a:t>
            </a:r>
            <a:r>
              <a:rPr lang="ru-RU" sz="1400" dirty="0" err="1"/>
              <a:t>застосувати</a:t>
            </a:r>
            <a:r>
              <a:rPr lang="ru-RU" sz="1400" dirty="0"/>
              <a:t> у </a:t>
            </a:r>
            <a:r>
              <a:rPr lang="ru-RU" sz="1400" dirty="0" err="1"/>
              <a:t>вашій</a:t>
            </a:r>
            <a:r>
              <a:rPr lang="ru-RU" sz="1400" dirty="0"/>
              <a:t>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.</a:t>
            </a:r>
          </a:p>
          <a:p>
            <a:r>
              <a:rPr lang="ru-RU" sz="1400" dirty="0"/>
              <a:t>Через 10–20 </a:t>
            </a:r>
            <a:r>
              <a:rPr lang="ru-RU" sz="1400" dirty="0" err="1"/>
              <a:t>років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робочих</a:t>
            </a:r>
            <a:r>
              <a:rPr lang="ru-RU" sz="1400" dirty="0"/>
              <a:t> </a:t>
            </a:r>
            <a:r>
              <a:rPr lang="ru-RU" sz="1400" dirty="0" err="1"/>
              <a:t>професій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роботизовані</a:t>
            </a:r>
            <a:r>
              <a:rPr lang="ru-RU" sz="1400" dirty="0"/>
              <a:t>. Тому, </a:t>
            </a:r>
            <a:r>
              <a:rPr lang="ru-RU" sz="1400" dirty="0" err="1"/>
              <a:t>думаючи</a:t>
            </a:r>
            <a:r>
              <a:rPr lang="ru-RU" sz="1400" dirty="0"/>
              <a:t> про </a:t>
            </a:r>
            <a:r>
              <a:rPr lang="ru-RU" sz="1400" dirty="0" err="1"/>
              <a:t>майбутнє</a:t>
            </a:r>
            <a:r>
              <a:rPr lang="ru-RU" sz="1400" dirty="0"/>
              <a:t>, </a:t>
            </a:r>
            <a:r>
              <a:rPr lang="ru-RU" sz="1400" dirty="0" err="1"/>
              <a:t>орієнтуйтесь</a:t>
            </a:r>
            <a:r>
              <a:rPr lang="ru-RU" sz="1400" dirty="0"/>
              <a:t> на </a:t>
            </a:r>
            <a:r>
              <a:rPr lang="ru-RU" sz="1400" dirty="0" err="1"/>
              <a:t>професії</a:t>
            </a:r>
            <a:r>
              <a:rPr lang="ru-RU" sz="1400" dirty="0"/>
              <a:t>, де </a:t>
            </a:r>
            <a:r>
              <a:rPr lang="ru-RU" sz="1400" dirty="0" err="1"/>
              <a:t>зможете</a:t>
            </a:r>
            <a:r>
              <a:rPr lang="ru-RU" sz="1400" dirty="0"/>
              <a:t> </a:t>
            </a:r>
            <a:r>
              <a:rPr lang="ru-RU" sz="1400" dirty="0" err="1"/>
              <a:t>реалізувати</a:t>
            </a:r>
            <a:r>
              <a:rPr lang="ru-RU" sz="1400" dirty="0"/>
              <a:t> </a:t>
            </a:r>
            <a:r>
              <a:rPr lang="ru-RU" sz="1400" dirty="0" err="1"/>
              <a:t>креативний</a:t>
            </a:r>
            <a:r>
              <a:rPr lang="ru-RU" sz="1400" dirty="0"/>
              <a:t> </a:t>
            </a:r>
            <a:r>
              <a:rPr lang="ru-RU" sz="1400" dirty="0" err="1"/>
              <a:t>потенціал</a:t>
            </a:r>
            <a:r>
              <a:rPr lang="ru-RU" sz="1400" dirty="0"/>
              <a:t> для того,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бізнес-завдання</a:t>
            </a:r>
            <a:r>
              <a:rPr lang="ru-RU" sz="1400" dirty="0"/>
              <a:t> </a:t>
            </a:r>
            <a:r>
              <a:rPr lang="ru-RU" sz="1400" dirty="0" err="1"/>
              <a:t>вирішувати</a:t>
            </a:r>
            <a:r>
              <a:rPr lang="ru-RU" sz="1400" dirty="0"/>
              <a:t> нестандартно, </a:t>
            </a:r>
            <a:r>
              <a:rPr lang="ru-RU" sz="1400" dirty="0" err="1"/>
              <a:t>орієнтуючись</a:t>
            </a:r>
            <a:r>
              <a:rPr lang="ru-RU" sz="1400" dirty="0"/>
              <a:t> на </a:t>
            </a:r>
            <a:r>
              <a:rPr lang="ru-RU" sz="1400" dirty="0" err="1"/>
              <a:t>людський</a:t>
            </a:r>
            <a:r>
              <a:rPr lang="ru-RU" sz="1400" dirty="0"/>
              <a:t> фактор.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5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336703"/>
          </a:xfrm>
        </p:spPr>
        <p:txBody>
          <a:bodyPr>
            <a:normAutofit lnSpcReduction="10000"/>
          </a:bodyPr>
          <a:lstStyle/>
          <a:p>
            <a:r>
              <a:rPr lang="ru-RU" sz="1400" b="1" dirty="0"/>
              <a:t>IT</a:t>
            </a:r>
            <a:endParaRPr lang="ru-RU" sz="1400" dirty="0"/>
          </a:p>
          <a:p>
            <a:r>
              <a:rPr lang="ru-RU" sz="1400" dirty="0"/>
              <a:t>Сфера </a:t>
            </a:r>
            <a:r>
              <a:rPr lang="ru-RU" sz="1400" dirty="0" err="1"/>
              <a:t>інформаційних</a:t>
            </a:r>
            <a:r>
              <a:rPr lang="ru-RU" sz="1400" dirty="0"/>
              <a:t> </a:t>
            </a:r>
            <a:r>
              <a:rPr lang="ru-RU" sz="1400" dirty="0" err="1"/>
              <a:t>технологій</a:t>
            </a:r>
            <a:r>
              <a:rPr lang="ru-RU" sz="1400" dirty="0"/>
              <a:t> — </a:t>
            </a:r>
            <a:r>
              <a:rPr lang="ru-RU" sz="1400" dirty="0" err="1"/>
              <a:t>чи</a:t>
            </a:r>
            <a:r>
              <a:rPr lang="ru-RU" sz="1400" dirty="0"/>
              <a:t> не </a:t>
            </a:r>
            <a:r>
              <a:rPr lang="ru-RU" sz="1400" dirty="0" err="1"/>
              <a:t>найзатребуваніша</a:t>
            </a:r>
            <a:r>
              <a:rPr lang="ru-RU" sz="1400" dirty="0"/>
              <a:t> в </a:t>
            </a:r>
            <a:r>
              <a:rPr lang="ru-RU" sz="1400" dirty="0" err="1"/>
              <a:t>найближчому</a:t>
            </a:r>
            <a:r>
              <a:rPr lang="ru-RU" sz="1400" dirty="0"/>
              <a:t> та </a:t>
            </a:r>
            <a:r>
              <a:rPr lang="ru-RU" sz="1400" dirty="0" err="1"/>
              <a:t>віддаленому</a:t>
            </a:r>
            <a:r>
              <a:rPr lang="ru-RU" sz="1400" dirty="0"/>
              <a:t> </a:t>
            </a:r>
            <a:r>
              <a:rPr lang="ru-RU" sz="1400" dirty="0" err="1"/>
              <a:t>майбутньому</a:t>
            </a:r>
            <a:r>
              <a:rPr lang="ru-RU" sz="1400" dirty="0"/>
              <a:t>. IT-</a:t>
            </a:r>
            <a:r>
              <a:rPr lang="ru-RU" sz="1400" dirty="0" err="1"/>
              <a:t>індустрія</a:t>
            </a:r>
            <a:r>
              <a:rPr lang="ru-RU" sz="1400" dirty="0"/>
              <a:t> </a:t>
            </a:r>
            <a:r>
              <a:rPr lang="ru-RU" sz="1400" dirty="0" err="1"/>
              <a:t>потребуватиме</a:t>
            </a:r>
            <a:r>
              <a:rPr lang="ru-RU" sz="1400" dirty="0"/>
              <a:t> </a:t>
            </a:r>
            <a:r>
              <a:rPr lang="ru-RU" sz="1400" dirty="0" err="1"/>
              <a:t>великої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 </a:t>
            </a:r>
            <a:r>
              <a:rPr lang="ru-RU" sz="1400" dirty="0" err="1"/>
              <a:t>web-розробників</a:t>
            </a:r>
            <a:r>
              <a:rPr lang="ru-RU" sz="1400" dirty="0"/>
              <a:t>, </a:t>
            </a:r>
            <a:r>
              <a:rPr lang="ru-RU" sz="1400" dirty="0" err="1"/>
              <a:t>програмістів</a:t>
            </a:r>
            <a:r>
              <a:rPr lang="ru-RU" sz="1400" dirty="0"/>
              <a:t>, </a:t>
            </a:r>
            <a:r>
              <a:rPr lang="ru-RU" sz="1400" dirty="0" err="1"/>
              <a:t>розробників</a:t>
            </a:r>
            <a:r>
              <a:rPr lang="ru-RU" sz="1400" dirty="0"/>
              <a:t> </a:t>
            </a:r>
            <a:r>
              <a:rPr lang="ru-RU" sz="1400" dirty="0" err="1"/>
              <a:t>ігор</a:t>
            </a:r>
            <a:r>
              <a:rPr lang="ru-RU" sz="1400" dirty="0"/>
              <a:t> та </a:t>
            </a:r>
            <a:r>
              <a:rPr lang="ru-RU" sz="1400" dirty="0" err="1"/>
              <a:t>аналітиків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обчислювальної</a:t>
            </a:r>
            <a:r>
              <a:rPr lang="ru-RU" sz="1400" dirty="0"/>
              <a:t> </a:t>
            </a:r>
            <a:r>
              <a:rPr lang="ru-RU" sz="1400" dirty="0" err="1"/>
              <a:t>техніки</a:t>
            </a:r>
            <a:r>
              <a:rPr lang="ru-RU" sz="1400" dirty="0"/>
              <a:t>, </a:t>
            </a:r>
            <a:r>
              <a:rPr lang="ru-RU" sz="1400" dirty="0" err="1"/>
              <a:t>аналітиків</a:t>
            </a:r>
            <a:r>
              <a:rPr lang="ru-RU" sz="1400" dirty="0"/>
              <a:t> з </a:t>
            </a:r>
            <a:r>
              <a:rPr lang="ru-RU" sz="1400" dirty="0" err="1"/>
              <a:t>інформаційної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. </a:t>
            </a:r>
            <a:r>
              <a:rPr lang="ru-RU" sz="1400" dirty="0" err="1"/>
              <a:t>Серед</a:t>
            </a:r>
            <a:r>
              <a:rPr lang="ru-RU" sz="1400" dirty="0"/>
              <a:t> IT-</a:t>
            </a:r>
            <a:r>
              <a:rPr lang="ru-RU" sz="1400" dirty="0" err="1"/>
              <a:t>спеціальностей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в </a:t>
            </a:r>
            <a:r>
              <a:rPr lang="ru-RU" sz="1400" dirty="0" err="1"/>
              <a:t>Україну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не </a:t>
            </a:r>
            <a:r>
              <a:rPr lang="ru-RU" sz="1400" dirty="0" err="1"/>
              <a:t>дісталися</a:t>
            </a:r>
            <a:r>
              <a:rPr lang="ru-RU" sz="1400" dirty="0"/>
              <a:t>, але </a:t>
            </a:r>
            <a:r>
              <a:rPr lang="ru-RU" sz="1400" dirty="0" err="1"/>
              <a:t>лідирують</a:t>
            </a:r>
            <a:r>
              <a:rPr lang="ru-RU" sz="1400" dirty="0"/>
              <a:t> у США, — </a:t>
            </a:r>
            <a:r>
              <a:rPr lang="ru-RU" sz="1400" dirty="0" err="1"/>
              <a:t>інженер</a:t>
            </a:r>
            <a:r>
              <a:rPr lang="ru-RU" sz="1400" dirty="0"/>
              <a:t> з машинного </a:t>
            </a:r>
            <a:r>
              <a:rPr lang="ru-RU" sz="1400" dirty="0" err="1"/>
              <a:t>навчання</a:t>
            </a:r>
            <a:r>
              <a:rPr lang="ru-RU" sz="1400" dirty="0"/>
              <a:t>. </a:t>
            </a:r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працівники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максимально </a:t>
            </a:r>
            <a:r>
              <a:rPr lang="ru-RU" sz="1400" dirty="0" err="1"/>
              <a:t>повно</a:t>
            </a:r>
            <a:r>
              <a:rPr lang="ru-RU" sz="1400" dirty="0"/>
              <a:t> </a:t>
            </a:r>
            <a:r>
              <a:rPr lang="ru-RU" sz="1400" dirty="0" err="1"/>
              <a:t>реалізовувати</a:t>
            </a:r>
            <a:r>
              <a:rPr lang="ru-RU" sz="1400" dirty="0"/>
              <a:t> </a:t>
            </a:r>
            <a:r>
              <a:rPr lang="ru-RU" sz="1400" dirty="0" err="1"/>
              <a:t>потенціал</a:t>
            </a:r>
            <a:r>
              <a:rPr lang="ru-RU" sz="1400" dirty="0"/>
              <a:t> </a:t>
            </a:r>
            <a:r>
              <a:rPr lang="ru-RU" sz="1400" dirty="0" err="1"/>
              <a:t>технологій</a:t>
            </a:r>
            <a:r>
              <a:rPr lang="ru-RU" sz="1400" dirty="0"/>
              <a:t> на </a:t>
            </a:r>
            <a:r>
              <a:rPr lang="ru-RU" sz="1400" dirty="0" err="1"/>
              <a:t>базі</a:t>
            </a:r>
            <a:r>
              <a:rPr lang="ru-RU" sz="1400" dirty="0"/>
              <a:t> штучного </a:t>
            </a:r>
            <a:r>
              <a:rPr lang="ru-RU" sz="1400" dirty="0" err="1"/>
              <a:t>інтелекту</a:t>
            </a:r>
            <a:r>
              <a:rPr lang="ru-RU" sz="1400" dirty="0"/>
              <a:t>.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функціонувати</a:t>
            </a:r>
            <a:r>
              <a:rPr lang="ru-RU" sz="1400" dirty="0"/>
              <a:t> в </a:t>
            </a:r>
            <a:r>
              <a:rPr lang="ru-RU" sz="1400" dirty="0" err="1"/>
              <a:t>напівавтоматичному</a:t>
            </a:r>
            <a:r>
              <a:rPr lang="ru-RU" sz="1400" dirty="0"/>
              <a:t> </a:t>
            </a:r>
            <a:r>
              <a:rPr lang="ru-RU" sz="1400" dirty="0" err="1"/>
              <a:t>режимі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Ще</a:t>
            </a:r>
            <a:r>
              <a:rPr lang="ru-RU" sz="1400" dirty="0"/>
              <a:t> одна ноу-хау-</a:t>
            </a:r>
            <a:r>
              <a:rPr lang="ru-RU" sz="1400" dirty="0" err="1"/>
              <a:t>спеціальність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сфери</a:t>
            </a:r>
            <a:r>
              <a:rPr lang="ru-RU" sz="1400" dirty="0"/>
              <a:t> IT для </a:t>
            </a:r>
            <a:r>
              <a:rPr lang="ru-RU" sz="1400" dirty="0" err="1"/>
              <a:t>України</a:t>
            </a:r>
            <a:r>
              <a:rPr lang="ru-RU" sz="1400" dirty="0"/>
              <a:t>, на яку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зараз, — </a:t>
            </a:r>
            <a:r>
              <a:rPr lang="ru-RU" sz="1400" dirty="0" err="1"/>
              <a:t>архітектор</a:t>
            </a:r>
            <a:r>
              <a:rPr lang="ru-RU" sz="1400" dirty="0"/>
              <a:t> </a:t>
            </a:r>
            <a:r>
              <a:rPr lang="ru-RU" sz="1400" dirty="0" err="1"/>
              <a:t>інтернету</a:t>
            </a:r>
            <a:r>
              <a:rPr lang="ru-RU" sz="1400" dirty="0"/>
              <a:t> речей. </a:t>
            </a:r>
            <a:r>
              <a:rPr lang="ru-RU" sz="1400" dirty="0" err="1"/>
              <a:t>Інтернет</a:t>
            </a:r>
            <a:r>
              <a:rPr lang="ru-RU" sz="1400" dirty="0"/>
              <a:t> речей (</a:t>
            </a:r>
            <a:r>
              <a:rPr lang="ru-RU" sz="1400" dirty="0" err="1"/>
              <a:t>побутові</a:t>
            </a:r>
            <a:r>
              <a:rPr lang="ru-RU" sz="1400" dirty="0"/>
              <a:t> </a:t>
            </a:r>
            <a:r>
              <a:rPr lang="ru-RU" sz="1400" dirty="0" err="1"/>
              <a:t>пристрої</a:t>
            </a:r>
            <a:r>
              <a:rPr lang="ru-RU" sz="1400" dirty="0"/>
              <a:t>, </a:t>
            </a:r>
            <a:r>
              <a:rPr lang="ru-RU" sz="1400" dirty="0" err="1"/>
              <a:t>підключені</a:t>
            </a:r>
            <a:r>
              <a:rPr lang="ru-RU" sz="1400" dirty="0"/>
              <a:t> до </a:t>
            </a:r>
            <a:r>
              <a:rPr lang="ru-RU" sz="1400" dirty="0" err="1"/>
              <a:t>інтернету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, холодильники, як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самі</a:t>
            </a:r>
            <a:r>
              <a:rPr lang="ru-RU" sz="1400" dirty="0"/>
              <a:t> </a:t>
            </a:r>
            <a:r>
              <a:rPr lang="ru-RU" sz="1400" dirty="0" err="1"/>
              <a:t>замовляти</a:t>
            </a:r>
            <a:r>
              <a:rPr lang="ru-RU" sz="1400" dirty="0"/>
              <a:t> </a:t>
            </a:r>
            <a:r>
              <a:rPr lang="ru-RU" sz="1400" dirty="0" err="1"/>
              <a:t>їжу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кросівки</a:t>
            </a:r>
            <a:r>
              <a:rPr lang="ru-RU" sz="1400" dirty="0"/>
              <a:t> з </a:t>
            </a:r>
            <a:r>
              <a:rPr lang="ru-RU" sz="1400" dirty="0" err="1"/>
              <a:t>wi-fi</a:t>
            </a:r>
            <a:r>
              <a:rPr lang="ru-RU" sz="1400" dirty="0"/>
              <a:t> — прим. ред.) у </a:t>
            </a:r>
            <a:r>
              <a:rPr lang="ru-RU" sz="1400" dirty="0" err="1"/>
              <a:t>світі</a:t>
            </a:r>
            <a:r>
              <a:rPr lang="ru-RU" sz="1400" dirty="0"/>
              <a:t> </a:t>
            </a:r>
            <a:r>
              <a:rPr lang="ru-RU" sz="1400" dirty="0" err="1"/>
              <a:t>стрімко</a:t>
            </a:r>
            <a:r>
              <a:rPr lang="ru-RU" sz="1400" dirty="0"/>
              <a:t> </a:t>
            </a:r>
            <a:r>
              <a:rPr lang="ru-RU" sz="1400" dirty="0" err="1"/>
              <a:t>розвивається</a:t>
            </a:r>
            <a:r>
              <a:rPr lang="ru-RU" sz="1400" dirty="0"/>
              <a:t>, і люди </a:t>
            </a:r>
            <a:r>
              <a:rPr lang="ru-RU" sz="1400" dirty="0" err="1"/>
              <a:t>бізнесу</a:t>
            </a:r>
            <a:r>
              <a:rPr lang="ru-RU" sz="1400" dirty="0"/>
              <a:t> </a:t>
            </a:r>
            <a:r>
              <a:rPr lang="ru-RU" sz="1400" dirty="0" err="1"/>
              <a:t>намагаються</a:t>
            </a:r>
            <a:r>
              <a:rPr lang="ru-RU" sz="1400" dirty="0"/>
              <a:t> </a:t>
            </a:r>
            <a:r>
              <a:rPr lang="ru-RU" sz="1400" dirty="0" err="1"/>
              <a:t>інтегрувати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можливості</a:t>
            </a:r>
            <a:r>
              <a:rPr lang="ru-RU" sz="1400" dirty="0"/>
              <a:t> у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проекти</a:t>
            </a:r>
            <a:r>
              <a:rPr lang="ru-RU" sz="1400" dirty="0"/>
              <a:t>.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з’являться</a:t>
            </a:r>
            <a:r>
              <a:rPr lang="ru-RU" sz="1400" dirty="0"/>
              <a:t> посади </a:t>
            </a:r>
            <a:r>
              <a:rPr lang="ru-RU" sz="1400" dirty="0" err="1"/>
              <a:t>архітекторів</a:t>
            </a:r>
            <a:r>
              <a:rPr lang="ru-RU" sz="1400" dirty="0"/>
              <a:t> </a:t>
            </a:r>
            <a:r>
              <a:rPr lang="ru-RU" sz="1400" dirty="0" err="1"/>
              <a:t>віртуальної</a:t>
            </a:r>
            <a:r>
              <a:rPr lang="ru-RU" sz="1400" dirty="0"/>
              <a:t> </a:t>
            </a:r>
            <a:r>
              <a:rPr lang="ru-RU" sz="1400" dirty="0" err="1"/>
              <a:t>реальності</a:t>
            </a:r>
            <a:r>
              <a:rPr lang="ru-RU" sz="1400" dirty="0"/>
              <a:t>, </a:t>
            </a:r>
            <a:r>
              <a:rPr lang="ru-RU" sz="1400" dirty="0" err="1"/>
              <a:t>проектувальників</a:t>
            </a:r>
            <a:r>
              <a:rPr lang="ru-RU" sz="1400" dirty="0"/>
              <a:t> </a:t>
            </a:r>
            <a:r>
              <a:rPr lang="ru-RU" sz="1400" dirty="0" err="1"/>
              <a:t>нейроінтерфейсів</a:t>
            </a:r>
            <a:r>
              <a:rPr lang="ru-RU" sz="1400" dirty="0"/>
              <a:t>, </a:t>
            </a:r>
            <a:r>
              <a:rPr lang="ru-RU" sz="1400" dirty="0" err="1"/>
              <a:t>дизайнерів</a:t>
            </a:r>
            <a:r>
              <a:rPr lang="ru-RU" sz="1400" dirty="0"/>
              <a:t> </a:t>
            </a:r>
            <a:r>
              <a:rPr lang="ru-RU" sz="1400" dirty="0" err="1"/>
              <a:t>аватарів</a:t>
            </a:r>
            <a:r>
              <a:rPr lang="ru-RU" sz="1400" dirty="0"/>
              <a:t> і </a:t>
            </a:r>
            <a:r>
              <a:rPr lang="ru-RU" sz="1400" dirty="0" err="1"/>
              <a:t>тестувальників</a:t>
            </a:r>
            <a:r>
              <a:rPr lang="ru-RU" sz="1400" dirty="0"/>
              <a:t> </a:t>
            </a:r>
            <a:r>
              <a:rPr lang="ru-RU" sz="1400" dirty="0" err="1"/>
              <a:t>нових</a:t>
            </a:r>
            <a:r>
              <a:rPr lang="ru-RU" sz="1400" dirty="0"/>
              <a:t> </a:t>
            </a:r>
            <a:r>
              <a:rPr lang="ru-RU" sz="1400" dirty="0" err="1"/>
              <a:t>технологій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Юридична</a:t>
            </a:r>
            <a:r>
              <a:rPr lang="ru-RU" sz="1400" b="1" dirty="0"/>
              <a:t> сфера</a:t>
            </a:r>
            <a:endParaRPr lang="ru-RU" sz="1400" dirty="0"/>
          </a:p>
          <a:p>
            <a:r>
              <a:rPr lang="ru-RU" sz="1400" dirty="0"/>
              <a:t>Конкурс на </a:t>
            </a:r>
            <a:r>
              <a:rPr lang="ru-RU" sz="1400" dirty="0" err="1"/>
              <a:t>юридичні</a:t>
            </a:r>
            <a:r>
              <a:rPr lang="ru-RU" sz="1400" dirty="0"/>
              <a:t> </a:t>
            </a:r>
            <a:r>
              <a:rPr lang="ru-RU" sz="1400" dirty="0" err="1"/>
              <a:t>спеціальності</a:t>
            </a:r>
            <a:r>
              <a:rPr lang="ru-RU" sz="1400" dirty="0"/>
              <a:t> в </a:t>
            </a:r>
            <a:r>
              <a:rPr lang="ru-RU" sz="1400" dirty="0" err="1"/>
              <a:t>Україні</a:t>
            </a:r>
            <a:r>
              <a:rPr lang="ru-RU" sz="1400" dirty="0"/>
              <a:t> — у </a:t>
            </a:r>
            <a:r>
              <a:rPr lang="ru-RU" sz="1400" dirty="0" err="1"/>
              <a:t>середньому</a:t>
            </a:r>
            <a:r>
              <a:rPr lang="ru-RU" sz="1400" dirty="0"/>
              <a:t> 6 </a:t>
            </a:r>
            <a:r>
              <a:rPr lang="ru-RU" sz="1400" dirty="0" err="1"/>
              <a:t>осіб</a:t>
            </a:r>
            <a:r>
              <a:rPr lang="ru-RU" sz="1400" dirty="0"/>
              <a:t> на </a:t>
            </a:r>
            <a:r>
              <a:rPr lang="ru-RU" sz="1400" dirty="0" err="1"/>
              <a:t>місце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недарма</a:t>
            </a:r>
            <a:r>
              <a:rPr lang="ru-RU" sz="1400" dirty="0"/>
              <a:t> </a:t>
            </a: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високий</a:t>
            </a:r>
            <a:r>
              <a:rPr lang="ru-RU" sz="1400" dirty="0"/>
              <a:t>: </a:t>
            </a:r>
            <a:r>
              <a:rPr lang="ru-RU" sz="1400" dirty="0" err="1"/>
              <a:t>юристи</a:t>
            </a:r>
            <a:r>
              <a:rPr lang="ru-RU" sz="1400" dirty="0"/>
              <a:t> </a:t>
            </a:r>
            <a:r>
              <a:rPr lang="ru-RU" sz="1400" dirty="0" err="1"/>
              <a:t>нарозхват</a:t>
            </a:r>
            <a:r>
              <a:rPr lang="ru-RU" sz="1400" dirty="0"/>
              <a:t> як у </a:t>
            </a:r>
            <a:r>
              <a:rPr lang="ru-RU" sz="1400" dirty="0" err="1"/>
              <a:t>штаті</a:t>
            </a:r>
            <a:r>
              <a:rPr lang="ru-RU" sz="1400" dirty="0"/>
              <a:t> будь-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, так і на </a:t>
            </a:r>
            <a:r>
              <a:rPr lang="ru-RU" sz="1400" dirty="0" err="1"/>
              <a:t>аутсорсі</a:t>
            </a:r>
            <a:r>
              <a:rPr lang="ru-RU" sz="1400" dirty="0"/>
              <a:t>. </a:t>
            </a:r>
            <a:r>
              <a:rPr lang="ru-RU" sz="1400" dirty="0" err="1"/>
              <a:t>Заглядаючи</a:t>
            </a:r>
            <a:r>
              <a:rPr lang="ru-RU" sz="1400" dirty="0"/>
              <a:t> в </a:t>
            </a:r>
            <a:r>
              <a:rPr lang="ru-RU" sz="1400" dirty="0" err="1"/>
              <a:t>майбутнє</a:t>
            </a:r>
            <a:r>
              <a:rPr lang="ru-RU" sz="1400" dirty="0"/>
              <a:t>,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спрогнозувати</a:t>
            </a:r>
            <a:r>
              <a:rPr lang="ru-RU" sz="1400" dirty="0"/>
              <a:t> </a:t>
            </a:r>
            <a:r>
              <a:rPr lang="ru-RU" sz="1400" dirty="0" err="1"/>
              <a:t>появу</a:t>
            </a:r>
            <a:r>
              <a:rPr lang="ru-RU" sz="1400" dirty="0"/>
              <a:t> </a:t>
            </a:r>
            <a:r>
              <a:rPr lang="ru-RU" sz="1400" dirty="0" err="1"/>
              <a:t>такої</a:t>
            </a:r>
            <a:r>
              <a:rPr lang="ru-RU" sz="1400" dirty="0"/>
              <a:t> </a:t>
            </a:r>
            <a:r>
              <a:rPr lang="ru-RU" sz="1400" dirty="0" err="1"/>
              <a:t>спеціальності</a:t>
            </a:r>
            <a:r>
              <a:rPr lang="ru-RU" sz="1400" dirty="0"/>
              <a:t>, як </a:t>
            </a:r>
            <a:r>
              <a:rPr lang="ru-RU" sz="1400" dirty="0" err="1"/>
              <a:t>віртуальний</a:t>
            </a:r>
            <a:r>
              <a:rPr lang="ru-RU" sz="1400" dirty="0"/>
              <a:t> адвокат. </a:t>
            </a:r>
            <a:r>
              <a:rPr lang="ru-RU" sz="1400" dirty="0" err="1"/>
              <a:t>Наприклад</a:t>
            </a:r>
            <a:r>
              <a:rPr lang="ru-RU" sz="1400" dirty="0"/>
              <a:t>, в </a:t>
            </a:r>
            <a:r>
              <a:rPr lang="ru-RU" sz="1400" dirty="0" err="1"/>
              <a:t>Америці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зараз </a:t>
            </a:r>
            <a:r>
              <a:rPr lang="ru-RU" sz="1400" dirty="0" err="1"/>
              <a:t>набирає</a:t>
            </a:r>
            <a:r>
              <a:rPr lang="ru-RU" sz="1400" dirty="0"/>
              <a:t> </a:t>
            </a:r>
            <a:r>
              <a:rPr lang="ru-RU" sz="1400" dirty="0" err="1"/>
              <a:t>обертів</a:t>
            </a:r>
            <a:r>
              <a:rPr lang="ru-RU" sz="1400" dirty="0"/>
              <a:t> </a:t>
            </a:r>
            <a:r>
              <a:rPr lang="ru-RU" sz="1400" dirty="0" err="1"/>
              <a:t>юридичний</a:t>
            </a:r>
            <a:r>
              <a:rPr lang="ru-RU" sz="1400" dirty="0"/>
              <a:t> </a:t>
            </a:r>
            <a:r>
              <a:rPr lang="ru-RU" sz="1400" dirty="0" err="1"/>
              <a:t>супровід</a:t>
            </a:r>
            <a:r>
              <a:rPr lang="ru-RU" sz="1400" dirty="0"/>
              <a:t> </a:t>
            </a:r>
            <a:r>
              <a:rPr lang="ru-RU" sz="1400" dirty="0" err="1"/>
              <a:t>клієнтів</a:t>
            </a:r>
            <a:r>
              <a:rPr lang="ru-RU" sz="1400" dirty="0"/>
              <a:t> у </a:t>
            </a:r>
            <a:r>
              <a:rPr lang="ru-RU" sz="1400" dirty="0" err="1"/>
              <a:t>режимі</a:t>
            </a:r>
            <a:r>
              <a:rPr lang="ru-RU" sz="1400" dirty="0"/>
              <a:t> онлайн. </a:t>
            </a:r>
            <a:r>
              <a:rPr lang="ru-RU" sz="1400" dirty="0" err="1"/>
              <a:t>Доволі</a:t>
            </a:r>
            <a:r>
              <a:rPr lang="ru-RU" sz="1400" dirty="0"/>
              <a:t> скоро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тенденція</a:t>
            </a:r>
            <a:r>
              <a:rPr lang="ru-RU" sz="1400" dirty="0"/>
              <a:t> стане популярною і в нас.</a:t>
            </a:r>
          </a:p>
          <a:p>
            <a:r>
              <a:rPr lang="ru-RU" sz="1400" b="1" dirty="0" err="1"/>
              <a:t>Економіка</a:t>
            </a:r>
            <a:r>
              <a:rPr lang="ru-RU" sz="1400" b="1" dirty="0"/>
              <a:t> та менеджмент</a:t>
            </a:r>
            <a:endParaRPr lang="ru-RU" sz="1400" dirty="0"/>
          </a:p>
          <a:p>
            <a:r>
              <a:rPr lang="ru-RU" sz="1400" dirty="0" err="1"/>
              <a:t>Бухгалтерів</a:t>
            </a:r>
            <a:r>
              <a:rPr lang="ru-RU" sz="1400" dirty="0"/>
              <a:t> та </a:t>
            </a:r>
            <a:r>
              <a:rPr lang="ru-RU" sz="1400" dirty="0" err="1"/>
              <a:t>касирів</a:t>
            </a:r>
            <a:r>
              <a:rPr lang="ru-RU" sz="1400" dirty="0"/>
              <a:t> у </a:t>
            </a:r>
            <a:r>
              <a:rPr lang="ru-RU" sz="1400" dirty="0" err="1"/>
              <a:t>майбутньому</a:t>
            </a:r>
            <a:r>
              <a:rPr lang="ru-RU" sz="1400" dirty="0"/>
              <a:t> </a:t>
            </a:r>
            <a:r>
              <a:rPr lang="ru-RU" sz="1400" dirty="0" err="1"/>
              <a:t>прогнозовано</a:t>
            </a:r>
            <a:r>
              <a:rPr lang="ru-RU" sz="1400" dirty="0"/>
              <a:t> </a:t>
            </a:r>
            <a:r>
              <a:rPr lang="ru-RU" sz="1400" dirty="0" err="1"/>
              <a:t>замінять</a:t>
            </a:r>
            <a:r>
              <a:rPr lang="ru-RU" sz="1400" dirty="0"/>
              <a:t> </a:t>
            </a:r>
            <a:r>
              <a:rPr lang="ru-RU" sz="1400" dirty="0" err="1"/>
              <a:t>автоматизовані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. А ось люди в </a:t>
            </a:r>
            <a:r>
              <a:rPr lang="ru-RU" sz="1400" dirty="0" err="1"/>
              <a:t>економічному</a:t>
            </a:r>
            <a:r>
              <a:rPr lang="ru-RU" sz="1400" dirty="0"/>
              <a:t> </a:t>
            </a:r>
            <a:r>
              <a:rPr lang="ru-RU" sz="1400" dirty="0" err="1"/>
              <a:t>секторі</a:t>
            </a:r>
            <a:r>
              <a:rPr lang="ru-RU" sz="1400" dirty="0"/>
              <a:t> </a:t>
            </a:r>
            <a:r>
              <a:rPr lang="ru-RU" sz="1400" dirty="0" err="1"/>
              <a:t>знадобляться</a:t>
            </a:r>
            <a:r>
              <a:rPr lang="ru-RU" sz="1400" dirty="0"/>
              <a:t> там, де </a:t>
            </a:r>
            <a:r>
              <a:rPr lang="ru-RU" sz="1400" dirty="0" err="1"/>
              <a:t>потрібно</a:t>
            </a:r>
            <a:r>
              <a:rPr lang="ru-RU" sz="1400" dirty="0"/>
              <a:t> буде </a:t>
            </a:r>
            <a:r>
              <a:rPr lang="ru-RU" sz="1400" dirty="0" err="1"/>
              <a:t>розробляти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фінансових</a:t>
            </a:r>
            <a:r>
              <a:rPr lang="ru-RU" sz="1400" dirty="0"/>
              <a:t> </a:t>
            </a:r>
            <a:r>
              <a:rPr lang="ru-RU" sz="1400" dirty="0" err="1"/>
              <a:t>заощаджень</a:t>
            </a:r>
            <a:r>
              <a:rPr lang="ru-RU" sz="1400" dirty="0"/>
              <a:t>, схем </a:t>
            </a:r>
            <a:r>
              <a:rPr lang="ru-RU" sz="1400" dirty="0" err="1"/>
              <a:t>страхування</a:t>
            </a:r>
            <a:r>
              <a:rPr lang="ru-RU" sz="1400" dirty="0"/>
              <a:t>. </a:t>
            </a:r>
            <a:r>
              <a:rPr lang="ru-RU" sz="1400" dirty="0" err="1"/>
              <a:t>Паперові</a:t>
            </a:r>
            <a:r>
              <a:rPr lang="ru-RU" sz="1400" dirty="0"/>
              <a:t> </a:t>
            </a:r>
            <a:r>
              <a:rPr lang="ru-RU" sz="1400" dirty="0" err="1"/>
              <a:t>гроші</a:t>
            </a:r>
            <a:r>
              <a:rPr lang="ru-RU" sz="1400" dirty="0"/>
              <a:t> </a:t>
            </a:r>
            <a:r>
              <a:rPr lang="ru-RU" sz="1400" dirty="0" err="1"/>
              <a:t>відмиратимуть</a:t>
            </a:r>
            <a:r>
              <a:rPr lang="ru-RU" sz="1400" dirty="0"/>
              <a:t>, тому </a:t>
            </a:r>
            <a:r>
              <a:rPr lang="ru-RU" sz="1400" dirty="0" err="1"/>
              <a:t>знадобляться</a:t>
            </a:r>
            <a:r>
              <a:rPr lang="ru-RU" sz="1400" dirty="0"/>
              <a:t> </a:t>
            </a:r>
            <a:r>
              <a:rPr lang="ru-RU" sz="1400" dirty="0" err="1"/>
              <a:t>профі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конвертуватимуть</a:t>
            </a:r>
            <a:r>
              <a:rPr lang="ru-RU" sz="1400" dirty="0"/>
              <a:t> </a:t>
            </a:r>
            <a:r>
              <a:rPr lang="ru-RU" sz="1400" dirty="0" err="1"/>
              <a:t>живий</a:t>
            </a:r>
            <a:r>
              <a:rPr lang="ru-RU" sz="1400" dirty="0"/>
              <a:t> «</a:t>
            </a:r>
            <a:r>
              <a:rPr lang="ru-RU" sz="1400" dirty="0" err="1"/>
              <a:t>кеш</a:t>
            </a:r>
            <a:r>
              <a:rPr lang="ru-RU" sz="1400" dirty="0"/>
              <a:t>» в </a:t>
            </a:r>
            <a:r>
              <a:rPr lang="ru-RU" sz="1400" dirty="0" err="1"/>
              <a:t>електронну</a:t>
            </a:r>
            <a:r>
              <a:rPr lang="ru-RU" sz="1400" dirty="0"/>
              <a:t> валюту та </a:t>
            </a:r>
            <a:r>
              <a:rPr lang="ru-RU" sz="1400" dirty="0" err="1"/>
              <a:t>навпаки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Високий</a:t>
            </a:r>
            <a:r>
              <a:rPr lang="ru-RU" sz="1400" dirty="0"/>
              <a:t> попит </a:t>
            </a:r>
            <a:r>
              <a:rPr lang="ru-RU" sz="1400" dirty="0" err="1"/>
              <a:t>матимуть</a:t>
            </a:r>
            <a:r>
              <a:rPr lang="ru-RU" sz="1400" dirty="0"/>
              <a:t> </a:t>
            </a:r>
            <a:r>
              <a:rPr lang="ru-RU" sz="1400" dirty="0" err="1"/>
              <a:t>спеціальності</a:t>
            </a:r>
            <a:r>
              <a:rPr lang="ru-RU" sz="1400" dirty="0"/>
              <a:t> бренд-</a:t>
            </a:r>
            <a:r>
              <a:rPr lang="ru-RU" sz="1400" dirty="0" err="1"/>
              <a:t>менеджерів</a:t>
            </a:r>
            <a:r>
              <a:rPr lang="ru-RU" sz="1400" dirty="0"/>
              <a:t>, PR-</a:t>
            </a:r>
            <a:r>
              <a:rPr lang="ru-RU" sz="1400" dirty="0" err="1"/>
              <a:t>менеджерів</a:t>
            </a:r>
            <a:r>
              <a:rPr lang="ru-RU" sz="1400" dirty="0"/>
              <a:t>. А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зростатиме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фрілансерів</a:t>
            </a:r>
            <a:r>
              <a:rPr lang="ru-RU" sz="1400" dirty="0"/>
              <a:t>, </a:t>
            </a:r>
            <a:r>
              <a:rPr lang="ru-RU" sz="1400" dirty="0" err="1"/>
              <a:t>знадобляться</a:t>
            </a:r>
            <a:r>
              <a:rPr lang="ru-RU" sz="1400" dirty="0"/>
              <a:t> </a:t>
            </a:r>
            <a:r>
              <a:rPr lang="ru-RU" sz="1400" dirty="0" err="1"/>
              <a:t>послуги</a:t>
            </a:r>
            <a:r>
              <a:rPr lang="ru-RU" sz="1400" dirty="0"/>
              <a:t> тайм-</a:t>
            </a:r>
            <a:r>
              <a:rPr lang="ru-RU" sz="1400" dirty="0" err="1"/>
              <a:t>менеджерів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організовувати</a:t>
            </a:r>
            <a:r>
              <a:rPr lang="ru-RU" sz="1400" dirty="0"/>
              <a:t> та </a:t>
            </a:r>
            <a:r>
              <a:rPr lang="ru-RU" sz="1400" dirty="0" err="1"/>
              <a:t>продавати</a:t>
            </a:r>
            <a:r>
              <a:rPr lang="ru-RU" sz="1400" dirty="0"/>
              <a:t> </a:t>
            </a:r>
            <a:r>
              <a:rPr lang="ru-RU" sz="1400" dirty="0" err="1"/>
              <a:t>робочий</a:t>
            </a:r>
            <a:r>
              <a:rPr lang="ru-RU" sz="1400" dirty="0"/>
              <a:t> час </a:t>
            </a:r>
            <a:r>
              <a:rPr lang="ru-RU" sz="1400" dirty="0" err="1"/>
              <a:t>інших</a:t>
            </a:r>
            <a:r>
              <a:rPr lang="ru-RU" sz="1400" dirty="0"/>
              <a:t> людей.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701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3439</Words>
  <Application>Microsoft Office PowerPoint</Application>
  <PresentationFormat>Экран (4:3)</PresentationFormat>
  <Paragraphs>503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Воздушный поток</vt:lpstr>
      <vt:lpstr>Тема 7. Digital-професії як спосіб навчання, просування та управління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 Digital-професії як спосіб навчання, просування та управління</dc:title>
  <dc:creator>Ann</dc:creator>
  <cp:lastModifiedBy>Ann</cp:lastModifiedBy>
  <cp:revision>42</cp:revision>
  <dcterms:created xsi:type="dcterms:W3CDTF">2021-12-02T08:38:08Z</dcterms:created>
  <dcterms:modified xsi:type="dcterms:W3CDTF">2021-12-05T12:39:00Z</dcterms:modified>
</cp:coreProperties>
</file>