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та </a:t>
            </a:r>
            <a:r>
              <a:rPr lang="ru-RU" dirty="0" err="1" smtClean="0"/>
              <a:t>властивості</a:t>
            </a:r>
            <a:r>
              <a:rPr lang="ru-RU" dirty="0" smtClean="0"/>
              <a:t> РЧР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9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4365104"/>
            <a:ext cx="9115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9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структура керівних органів МСЕ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25897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" y="1484784"/>
            <a:ext cx="9036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" y="4509120"/>
            <a:ext cx="9077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" y="5433045"/>
            <a:ext cx="905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5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249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7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77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651821"/>
            <a:ext cx="90582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" y="1645372"/>
            <a:ext cx="910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" y="3445597"/>
            <a:ext cx="9134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2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84784"/>
            <a:ext cx="90773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7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8" y="2132856"/>
            <a:ext cx="9153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Основна умова розвитку </a:t>
            </a:r>
            <a:r>
              <a:rPr lang="uk-UA" dirty="0" err="1" smtClean="0"/>
              <a:t>телекомунікацій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71594" cy="20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" y="4210111"/>
            <a:ext cx="9044343" cy="14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8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109788"/>
            <a:ext cx="9096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5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84784"/>
            <a:ext cx="9134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637309"/>
            <a:ext cx="9039225" cy="16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" y="4278141"/>
            <a:ext cx="9105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6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09675"/>
            <a:ext cx="91249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0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1844824"/>
            <a:ext cx="9067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6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47813"/>
            <a:ext cx="91249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2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" y="1628800"/>
            <a:ext cx="9115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5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1"/>
            <a:ext cx="6840760" cy="663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6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718"/>
            <a:ext cx="7286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5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57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98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9787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3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Сутність РЧР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96752"/>
            <a:ext cx="9182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7927"/>
            <a:ext cx="9134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653136"/>
            <a:ext cx="91249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5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838"/>
            <a:ext cx="7315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1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110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7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1556792"/>
            <a:ext cx="9124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4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6792"/>
            <a:ext cx="9124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032"/>
            <a:ext cx="917257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13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1556792"/>
            <a:ext cx="91059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15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5" y="1628800"/>
            <a:ext cx="9153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76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0" y="1484784"/>
            <a:ext cx="90392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00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97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56792"/>
            <a:ext cx="91725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4005064"/>
            <a:ext cx="9096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0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15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4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05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3785103"/>
            <a:ext cx="9153526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РЧР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4" y="1196752"/>
            <a:ext cx="91344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" y="3501008"/>
            <a:ext cx="9111706" cy="3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78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54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90417"/>
            <a:ext cx="9077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40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730"/>
            <a:ext cx="9096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53526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1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53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71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3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653136"/>
            <a:ext cx="90582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5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" y="1484784"/>
            <a:ext cx="9077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4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1484784"/>
            <a:ext cx="9096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" y="4797152"/>
            <a:ext cx="9105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97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" y="1676400"/>
            <a:ext cx="9105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" y="3657045"/>
            <a:ext cx="9096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РЧР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3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" y="3933056"/>
            <a:ext cx="906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РЧР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" y="1362075"/>
            <a:ext cx="9134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" y="3573016"/>
            <a:ext cx="912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7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084"/>
            <a:ext cx="9096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" y="3573016"/>
            <a:ext cx="9048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9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" y="3432657"/>
            <a:ext cx="9105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9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54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65104"/>
            <a:ext cx="9039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21</Words>
  <Application>Microsoft Office PowerPoint</Application>
  <PresentationFormat>Экран (4:3)</PresentationFormat>
  <Paragraphs>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Використання та властивості РЧР</vt:lpstr>
      <vt:lpstr>Основна умова розвитку телекомунікацій </vt:lpstr>
      <vt:lpstr>Сутність РЧР</vt:lpstr>
      <vt:lpstr>Визначення РЧР</vt:lpstr>
      <vt:lpstr>Властивості РЧР</vt:lpstr>
      <vt:lpstr>Властивості РЧР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Загальна структура керівних органів МСЕ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та властивості РЧР</dc:title>
  <dc:creator>User</dc:creator>
  <cp:lastModifiedBy>User</cp:lastModifiedBy>
  <cp:revision>52</cp:revision>
  <dcterms:created xsi:type="dcterms:W3CDTF">2025-01-31T17:56:02Z</dcterms:created>
  <dcterms:modified xsi:type="dcterms:W3CDTF">2025-02-03T19:41:02Z</dcterms:modified>
</cp:coreProperties>
</file>