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pPr fontAlgn="auto"/>
            <a:r>
              <a:rPr lang="uk-UA" sz="2800" b="1" i="1" u="sng" dirty="0">
                <a:latin typeface="Times New Roman" pitchFamily="18" charset="0"/>
                <a:cs typeface="Times New Roman" pitchFamily="18" charset="0"/>
              </a:rPr>
              <a:t>Тема 6. Економіка соціального забезпечення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Підготувати доповідь на обрану тему</a:t>
            </a:r>
            <a:br>
              <a:rPr lang="uk-UA" sz="3500" dirty="0" smtClean="0">
                <a:latin typeface="Times New Roman" pitchFamily="18" charset="0"/>
                <a:cs typeface="Times New Roman" pitchFamily="18" charset="0"/>
              </a:rPr>
            </a:br>
            <a:endParaRPr lang="uk-UA" sz="35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28601" y="944880"/>
            <a:ext cx="11628438" cy="482568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поняття та принципи соціального забезпечення 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Види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соціального забезпечення в Україні 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пенсійного забезпечення в Україні 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Соціальні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виплати та допомоги: види та умови призначення 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Особливості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соціального забезпечення окремих категорій населення (діти, люди з інвалідністю, багатодітні сім'ї тощо) 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Міністерства соціальної політики у сфері соціального забезпечення 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Повноваження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органів соціального захисту на місцевому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рівні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Недержавні організації та їх участь у системі соціального забезпечення 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Сучасні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виклики та проблеми у сфері соціального забезпечення в Україні 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Перспективи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реформування системи соціального забезпечення в Україні</a:t>
            </a: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4920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2744</TotalTime>
  <Words>96</Words>
  <Application>Microsoft Office PowerPoint</Application>
  <PresentationFormat>Довільний</PresentationFormat>
  <Paragraphs>13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Тема 6. Економіка соціального забезпечення   </vt:lpstr>
      <vt:lpstr>Підготувати доповідь на обрану тему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213</cp:revision>
  <dcterms:created xsi:type="dcterms:W3CDTF">2023-01-12T09:20:21Z</dcterms:created>
  <dcterms:modified xsi:type="dcterms:W3CDTF">2024-11-13T12:02:53Z</dcterms:modified>
</cp:coreProperties>
</file>