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39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63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58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1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7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3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EEA5-D4F3-435E-A56B-2EB29FDBF126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7756E-D1B6-4E7E-BA30-8C1B048CA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1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1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 smtClean="0"/>
              <a:t>Academic article structure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http://perspectives.pp.ua/index.php/np/authors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0146"/>
            <a:ext cx="10515600" cy="4666818"/>
          </a:xfrm>
        </p:spPr>
        <p:txBody>
          <a:bodyPr>
            <a:normAutofit/>
          </a:bodyPr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Abstract</a:t>
            </a:r>
          </a:p>
          <a:p>
            <a:r>
              <a:rPr lang="en-US" dirty="0" smtClean="0"/>
              <a:t>Keywords</a:t>
            </a:r>
          </a:p>
          <a:p>
            <a:r>
              <a:rPr lang="en-US" dirty="0" smtClean="0"/>
              <a:t>Statement of the problem</a:t>
            </a:r>
          </a:p>
          <a:p>
            <a:r>
              <a:rPr lang="en-US" dirty="0" smtClean="0"/>
              <a:t>Recent publications analysis</a:t>
            </a:r>
          </a:p>
          <a:p>
            <a:r>
              <a:rPr lang="en-US" dirty="0" smtClean="0"/>
              <a:t>Aim</a:t>
            </a:r>
          </a:p>
          <a:p>
            <a:r>
              <a:rPr lang="en-US" dirty="0" smtClean="0"/>
              <a:t>Body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8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Academic article structure http://perspectives.pp.ua/index.php/np/authors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article structure http://perspectives.pp.ua/index.php/np/authors</dc:title>
  <dc:creator>ОЛЕКСАНДР</dc:creator>
  <cp:lastModifiedBy>ОЛЕКСАНДР</cp:lastModifiedBy>
  <cp:revision>1</cp:revision>
  <dcterms:created xsi:type="dcterms:W3CDTF">2023-02-23T20:07:48Z</dcterms:created>
  <dcterms:modified xsi:type="dcterms:W3CDTF">2023-02-23T20:16:20Z</dcterms:modified>
</cp:coreProperties>
</file>