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paper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 paper FAQs</a:t>
            </a:r>
            <a:br>
              <a:rPr lang="en-US" dirty="0" smtClean="0"/>
            </a:br>
            <a:r>
              <a:rPr lang="en-US" sz="3600" dirty="0"/>
              <a:t>H</a:t>
            </a:r>
            <a:r>
              <a:rPr lang="en-US" sz="3600" dirty="0" smtClean="0"/>
              <a:t>ow would you answer the questions below?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1320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 smtClean="0"/>
              <a:t>What </a:t>
            </a:r>
            <a:r>
              <a:rPr lang="en-US" sz="4600" dirty="0"/>
              <a:t>is a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When will I need to write a research paper in college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determine a topic for my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Where can I conduct research for my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cite sources for a research paper?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Prepare a report</a:t>
            </a:r>
            <a:br>
              <a:rPr lang="en-US" dirty="0" smtClean="0"/>
            </a:br>
            <a:r>
              <a:rPr lang="en-US" sz="3200" dirty="0" smtClean="0"/>
              <a:t>work in small groups</a:t>
            </a:r>
            <a:br>
              <a:rPr lang="en-US" sz="3200" dirty="0" smtClean="0"/>
            </a:br>
            <a:r>
              <a:rPr lang="en-US" sz="3200" b="1" dirty="0" smtClean="0"/>
              <a:t>Use</a:t>
            </a:r>
            <a:r>
              <a:rPr lang="en-US" sz="3200" dirty="0" smtClean="0"/>
              <a:t> </a:t>
            </a:r>
            <a:r>
              <a:rPr lang="en-US" sz="2700" dirty="0" smtClean="0"/>
              <a:t>https://www.grammarly.com/blog/how-to-write-a-research-paper/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is a research paper and how long should it be? Present steps 1-3 in writing a research 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4-6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7-9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MLA style</a:t>
            </a:r>
          </a:p>
          <a:p>
            <a:r>
              <a:rPr lang="en-US" sz="3200" dirty="0"/>
              <a:t>APA style</a:t>
            </a:r>
          </a:p>
          <a:p>
            <a:r>
              <a:rPr lang="en-US" sz="3200" dirty="0"/>
              <a:t>Tools and resources on how to write a research paper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Academic English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3100" dirty="0"/>
              <a:t>https://www.engvid.com/12-common-errors-in-academic-english/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what academic English is.</a:t>
            </a:r>
          </a:p>
          <a:p>
            <a:pPr lvl="0"/>
            <a:r>
              <a:rPr lang="en-US" dirty="0"/>
              <a:t>Compare academic and general English.</a:t>
            </a:r>
          </a:p>
          <a:p>
            <a:pPr lvl="0"/>
            <a:r>
              <a:rPr lang="en-US" dirty="0"/>
              <a:t>What is “to do referencing”?</a:t>
            </a:r>
          </a:p>
          <a:p>
            <a:pPr lvl="0"/>
            <a:r>
              <a:rPr lang="en-US" dirty="0"/>
              <a:t>What is “plagiarism”?</a:t>
            </a:r>
          </a:p>
          <a:p>
            <a:pPr lvl="0"/>
            <a:r>
              <a:rPr lang="en-US" dirty="0"/>
              <a:t>List the recommendations on how to write more formally and objectively. Be ready to comment on every piece of advice.</a:t>
            </a:r>
          </a:p>
          <a:p>
            <a:pPr lvl="0"/>
            <a:r>
              <a:rPr lang="en-US" dirty="0"/>
              <a:t>Do the quiz below the video.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189</Words>
  <Application>Microsoft Office PowerPoint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Research paper </vt:lpstr>
      <vt:lpstr>Research paper FAQs How would you answer the questions below? </vt:lpstr>
      <vt:lpstr>Prepare a report work in small groups Use https://www.grammarly.com/blog/how-to-write-a-research-paper/</vt:lpstr>
      <vt:lpstr>Academic English https://www.engvid.com/12-common-errors-in-academic-english/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ЛЮДМИЛА</cp:lastModifiedBy>
  <cp:revision>15</cp:revision>
  <dcterms:created xsi:type="dcterms:W3CDTF">2022-11-10T20:46:20Z</dcterms:created>
  <dcterms:modified xsi:type="dcterms:W3CDTF">2023-10-05T13:36:21Z</dcterms:modified>
</cp:coreProperties>
</file>