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1" r:id="rId6"/>
    <p:sldId id="260" r:id="rId7"/>
    <p:sldId id="265" r:id="rId8"/>
    <p:sldId id="264" r:id="rId9"/>
    <p:sldId id="263" r:id="rId10"/>
    <p:sldId id="267" r:id="rId11"/>
    <p:sldId id="268" r:id="rId12"/>
    <p:sldId id="259" r:id="rId13"/>
    <p:sldId id="266" r:id="rId14"/>
    <p:sldId id="270" r:id="rId15"/>
    <p:sldId id="269" r:id="rId16"/>
    <p:sldId id="274" r:id="rId17"/>
    <p:sldId id="273" r:id="rId18"/>
    <p:sldId id="272" r:id="rId19"/>
    <p:sldId id="275" r:id="rId20"/>
    <p:sldId id="276" r:id="rId21"/>
    <p:sldId id="277" r:id="rId22"/>
    <p:sldId id="279" r:id="rId23"/>
    <p:sldId id="280" r:id="rId24"/>
    <p:sldId id="278" r:id="rId25"/>
    <p:sldId id="282" r:id="rId26"/>
    <p:sldId id="281" r:id="rId27"/>
    <p:sldId id="284" r:id="rId28"/>
    <p:sldId id="283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71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52029-5147-5605-3DB6-C3788AE2D1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AC2003-BACE-4E7C-6D21-0C0C97D240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052DA6-9378-5D53-E256-432137CCC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743D-ECA7-46E9-9395-E251E9837672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35C210-0480-E6D6-96F0-2516855D2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BA6BD7-8252-9A37-FFCE-24FEA1B54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1984-A6E3-4E30-A04B-297FDAA86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658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C5CFA-03D5-968E-1188-8FE405B0B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BBE31F-1489-A061-B64A-F401005850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DDEC58-F25A-80C7-82BA-543D80308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743D-ECA7-46E9-9395-E251E9837672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1F9D4-2D09-6E2A-CF72-18FC706F1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FBF10A-9D84-25F5-F187-E278BEAE5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1984-A6E3-4E30-A04B-297FDAA86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559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A54064-8AA6-8267-C63E-DCBF95BA13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2DE884-2407-AA6D-5B10-65154FF000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06467B-FA84-0516-D3A4-E14C7C1D7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743D-ECA7-46E9-9395-E251E9837672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D8D288-A1B5-C2E5-0F09-9E3AFAB7A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316056-42E5-C300-DB8B-ACBF66BA3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1984-A6E3-4E30-A04B-297FDAA86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736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9205D-3592-03C5-2A98-1714487FE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996C89-A3CD-EE30-5C5F-38489DA6B7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FB592-0763-1AB2-1023-1A9028BC7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743D-ECA7-46E9-9395-E251E9837672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BDAE4-2EC8-C284-64D3-62F4CF407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D4109-0219-82C2-C0B5-EE7C0BE83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1984-A6E3-4E30-A04B-297FDAA86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369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F5282-EF8A-B314-AFF5-8149BD747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B3105F-2F4E-4BCD-F1E0-F81DCA24E6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403AB1-FA63-E327-FE4F-3EDACE1D9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743D-ECA7-46E9-9395-E251E9837672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A97806-3989-B3A5-370D-40D05E32C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5E3EC6-789A-C74E-5F88-29438B91D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1984-A6E3-4E30-A04B-297FDAA86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549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59DD1-28C1-7C6E-CC4C-90B5CFDE5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0CF47-D99D-E5B1-72F5-334300C630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E5FE8-15D9-0CBE-7CB6-B9B39C0C3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24DCE-65DF-DEE3-DE40-5740655BE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743D-ECA7-46E9-9395-E251E9837672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FF00F8-4DB2-4779-A410-BDC79291D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FBAEA0-39D7-C12D-65B2-0531842B6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1984-A6E3-4E30-A04B-297FDAA86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671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4CCC6-1F00-6738-0AEA-0A30BE113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87709F-7408-DCFA-0CD1-CA1BB8CBE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B347E9-3026-041B-7A75-C5374907E9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CB549D-4932-71D3-972A-CF05EA6E56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4B10B6-A010-059A-3593-32C4A14C1F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9BBCC6-B7E3-9CBD-D80F-7E201E18B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743D-ECA7-46E9-9395-E251E9837672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CAB458-7B5F-CB71-48D1-5AFDD57AA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F50739-DFEA-58ED-530F-A4B650832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1984-A6E3-4E30-A04B-297FDAA86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149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1A0ED-0E7D-E548-FF0E-947D8E415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332977-F8CF-BF82-C2B4-B102847CB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743D-ECA7-46E9-9395-E251E9837672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D2FA6E-0CD5-D1A6-B5B6-1BB927206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5177C6-6FBA-883F-9598-9578EC91B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1984-A6E3-4E30-A04B-297FDAA86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379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86870A-2A93-E3DA-FD5A-A0F78976D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743D-ECA7-46E9-9395-E251E9837672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3C78F8-85B2-3C81-C1B9-6E4F69B47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11F495-CC9B-E7A0-45F4-7125909C5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1984-A6E3-4E30-A04B-297FDAA86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867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4B5D1-EE8B-C519-6567-D8342882D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5BF4A-AB84-4EF4-B54C-B58B838F0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B79DB8-C1D6-E812-6B19-9B15AD68E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7585BD-3ABE-8E37-0F91-4B34C5D77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743D-ECA7-46E9-9395-E251E9837672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75D287-6103-68EF-BCDB-7A15A3111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740F7C-CD56-4AC3-B936-C946D47BE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1984-A6E3-4E30-A04B-297FDAA86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963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3B36F-4943-61F3-EB64-87F8BF930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C201F0-53A5-0AB7-6A69-D6591A740E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3414B6-7271-30DD-DE19-EFADF4FD7A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8DAB49-E578-F667-8033-1FA5F875A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743D-ECA7-46E9-9395-E251E9837672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3F0CEB-04AC-23F3-5146-DBC23B71E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1C9135-3485-C868-DFD4-5D6D4A52A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1984-A6E3-4E30-A04B-297FDAA86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657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9E66B0-DA14-3480-3326-A2213C35B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2A384D-9223-C93A-6831-70EFC54AFE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95CD16-B6B9-8A6B-9675-7F1FE50B61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C743D-ECA7-46E9-9395-E251E9837672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1CB6D5-A5C2-DAE1-922D-0838C81CD5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301CE-4EBA-1412-034D-B400F28D0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81984-A6E3-4E30-A04B-297FDAA86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62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refactoring.guru/uk/design-patterns/visitor-double-dispatch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21A0E-C97A-F2D1-F6FB-5CE44DF809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981" y="158802"/>
            <a:ext cx="9144000" cy="844089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Пове</a:t>
            </a:r>
            <a:r>
              <a:rPr lang="uk-UA" dirty="0" err="1"/>
              <a:t>дінкові</a:t>
            </a:r>
            <a:r>
              <a:rPr lang="uk-UA" dirty="0"/>
              <a:t> </a:t>
            </a:r>
            <a:r>
              <a:rPr lang="uk-UA" dirty="0" err="1"/>
              <a:t>патерни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C343E3-3523-481F-AA93-C2F5308BD4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516" y="844089"/>
            <a:ext cx="7672465" cy="585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30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1FFE75-5986-66A0-3FB3-CFDE77B6E762}"/>
              </a:ext>
            </a:extLst>
          </p:cNvPr>
          <p:cNvSpPr txBox="1"/>
          <p:nvPr/>
        </p:nvSpPr>
        <p:spPr>
          <a:xfrm>
            <a:off x="373626" y="364245"/>
            <a:ext cx="93701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Ітератор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—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поведінковий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проектування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дає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змогу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послідовно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обходити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елементи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складових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не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розкриваючи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їхньої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внутрішньої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організації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4F79A9-F12D-48CC-A3BC-2961B80B1A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917" y="1494210"/>
            <a:ext cx="5889677" cy="3869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BDBB3A-61DE-919F-A800-04A1F4B1E2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8683" y="1560578"/>
            <a:ext cx="4513634" cy="13974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83BE56F-D1F9-9727-4A68-D455D22ED8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2516" y="3507990"/>
            <a:ext cx="3771439" cy="137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60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51344C-9B9C-8F16-9B89-DEBEF3D1F9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1936" y="0"/>
            <a:ext cx="74481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443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456E5E4-B8F8-96A0-4484-CAF701E17A2D}"/>
              </a:ext>
            </a:extLst>
          </p:cNvPr>
          <p:cNvSpPr txBox="1"/>
          <p:nvPr/>
        </p:nvSpPr>
        <p:spPr>
          <a:xfrm>
            <a:off x="127820" y="0"/>
            <a:ext cx="1109631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плануєте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полетіти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до Риму та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обійти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всі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визначні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пам’ятки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кілька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днів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Але по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приїзді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можете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довго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блукати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вузькими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вуличками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намагаючись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знайти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один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тільки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Колізей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algn="l"/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Якщо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у вас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обмежений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бюджет,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можете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скористатися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віртуальним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гідом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встановленим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у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смартфоні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дозволить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відфільтрувати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тільки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цікаві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вам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А можете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плюнути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на все та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найняти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місцевого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гіда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хоч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і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обійдеться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копієчку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але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знає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все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місто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як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свої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п’ять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пальців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і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зможе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«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занурити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» вас в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усі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міські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легенди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algn="l"/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Таким чином, Рим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виступає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колекцією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пам’яток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а ваш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мозок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навігатор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чи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гід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—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ітератором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колекції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Ви як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клієнтський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код можете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вибрати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одного з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ітераторів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відштовхуючись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вирішуваного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завдання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та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доступних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ресурсів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F9FE06-C892-EB68-BC39-23DEA0B28D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2901" y="2546555"/>
            <a:ext cx="6831235" cy="390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774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1C50E90-AC50-FC02-89DE-B9A75706EFD3}"/>
              </a:ext>
            </a:extLst>
          </p:cNvPr>
          <p:cNvSpPr txBox="1"/>
          <p:nvPr/>
        </p:nvSpPr>
        <p:spPr>
          <a:xfrm>
            <a:off x="265471" y="196250"/>
            <a:ext cx="111399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Посередник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—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поведінковий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проектування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дає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змогу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зменшити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зв’язаність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великої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кількості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між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собою,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завдяки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переміщенню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зв’язків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до одного 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класу-посередника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7882F9-B113-ED90-78D4-1A9593B82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8839" y="959884"/>
            <a:ext cx="7207772" cy="5746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265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DB923A-EC70-7847-B8E1-98C02C41B7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57" y="0"/>
            <a:ext cx="104502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237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B029C06-9113-FF90-710D-A428587794C9}"/>
              </a:ext>
            </a:extLst>
          </p:cNvPr>
          <p:cNvSpPr txBox="1"/>
          <p:nvPr/>
        </p:nvSpPr>
        <p:spPr>
          <a:xfrm>
            <a:off x="294968" y="235578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Спостерігач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—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поведінковий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проектування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створює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механізм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підписки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дає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змогу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одним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об’єктам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стежити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й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реагувати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на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події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відбуваються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інших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об’єктах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CEF63B-D51B-1335-5E47-D89D8D4B8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092" y="1293185"/>
            <a:ext cx="6270563" cy="532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4869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2C37DA-F9BF-632E-6551-FA05D8A61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616" y="0"/>
            <a:ext cx="104287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171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04BB0F-9CB8-5ECC-18B0-E4DD6BFC4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678" y="1790471"/>
            <a:ext cx="8192643" cy="327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2459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1E05713-5A92-1931-49C1-479A494EDF87}"/>
              </a:ext>
            </a:extLst>
          </p:cNvPr>
          <p:cNvSpPr txBox="1"/>
          <p:nvPr/>
        </p:nvSpPr>
        <p:spPr>
          <a:xfrm>
            <a:off x="324464" y="292876"/>
            <a:ext cx="95766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Стан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—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поведінковий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проектування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дає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змогу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об’єктам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змінювати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поведінку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залежності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їхнього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стану.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Ззовні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створюється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враження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ніби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змінився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br>
              <a:rPr lang="ru-RU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922166-90FB-4E5F-7EDE-3A3792C85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6792" y="1154214"/>
            <a:ext cx="7572375" cy="496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54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77CEF5-DFF5-F43D-B4EC-0F3B402BC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5184" y="216175"/>
            <a:ext cx="7754119" cy="642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44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341CA-5E09-FBA5-6AFD-9CA86B62A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850626" cy="539443"/>
          </a:xfrm>
        </p:spPr>
        <p:txBody>
          <a:bodyPr>
            <a:normAutofit fontScale="90000"/>
          </a:bodyPr>
          <a:lstStyle/>
          <a:p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Ланцюжок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обов'язків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A163CD-2833-AF4E-735F-9A133C7297E7}"/>
              </a:ext>
            </a:extLst>
          </p:cNvPr>
          <p:cNvSpPr txBox="1"/>
          <p:nvPr/>
        </p:nvSpPr>
        <p:spPr>
          <a:xfrm>
            <a:off x="530942" y="981980"/>
            <a:ext cx="2241755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Ланцюжок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обов’язків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—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поведінковий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проектування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дає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змогу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передавати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запити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послідовно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ланцюжком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обробників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Кожен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наступний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обробник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вирішує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чи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може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обробити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запит сам і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чи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варто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передавати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запит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далі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ланцюжком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B34DA8-C514-0508-DC4C-2CCA23A21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9247" y="1494665"/>
            <a:ext cx="5488882" cy="386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670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4D5E28-0575-7C2D-BAC5-D0309B2B8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030" y="28575"/>
            <a:ext cx="7277100" cy="6800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9FBF2E-0DCA-5C01-33EB-DCC06A436E6A}"/>
              </a:ext>
            </a:extLst>
          </p:cNvPr>
          <p:cNvSpPr txBox="1"/>
          <p:nvPr/>
        </p:nvSpPr>
        <p:spPr>
          <a:xfrm>
            <a:off x="7473130" y="1293223"/>
            <a:ext cx="412954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Аналогія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життя</a:t>
            </a:r>
            <a:endParaRPr lang="ru-RU" b="1" i="0" dirty="0"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  <a:p>
            <a:pPr algn="l"/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Ваш смартфон поводиться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по-різному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залежності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поточного стану: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Якщо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телефон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розблоковано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натискання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кнопок телефону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призведе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до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якихось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дій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Якщо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телефон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заблоковано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натискання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кнопок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призведе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до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появи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екрану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розблокування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Якщо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телефон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розряджено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натискання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кнопок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призведе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до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появи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екрану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зарядки.</a:t>
            </a:r>
          </a:p>
        </p:txBody>
      </p:sp>
    </p:spTree>
    <p:extLst>
      <p:ext uri="{BB962C8B-B14F-4D97-AF65-F5344CB8AC3E}">
        <p14:creationId xmlns:p14="http://schemas.microsoft.com/office/powerpoint/2010/main" val="13700803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8E07F7-CCC5-0978-C054-EABF79615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430" y="0"/>
            <a:ext cx="101031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3314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4162BA-F8DF-D48E-4E33-A39921E7585D}"/>
              </a:ext>
            </a:extLst>
          </p:cNvPr>
          <p:cNvSpPr txBox="1"/>
          <p:nvPr/>
        </p:nvSpPr>
        <p:spPr>
          <a:xfrm>
            <a:off x="117986" y="0"/>
            <a:ext cx="118478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Стратегія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—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поведінковий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проектування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визначає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сімейство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схожих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алгоритмів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і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розміщує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кожен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 них у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власному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Після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цього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алгоритми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можна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заміняти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один на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інший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прямо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час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виконання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E46EB3-9D42-B5AC-18C9-586BE87D3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2025" y="810796"/>
            <a:ext cx="7465449" cy="595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9829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6368CC-C638-19E1-673A-A90B21A6D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60" y="156706"/>
            <a:ext cx="11317279" cy="654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2031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904942-CD50-FE91-96A5-1BEC5EB38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950" y="1671637"/>
            <a:ext cx="8420100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9125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531FC28-ED02-DFEB-F85F-B1479E8EC583}"/>
              </a:ext>
            </a:extLst>
          </p:cNvPr>
          <p:cNvSpPr txBox="1"/>
          <p:nvPr/>
        </p:nvSpPr>
        <p:spPr>
          <a:xfrm>
            <a:off x="78658" y="87246"/>
            <a:ext cx="119560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Шаблонний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метод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—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поведінковий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проектування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визначає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кістяк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алгоритму,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перекладаючи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відповідальність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деякі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його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кроки на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підкласи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дозволяє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підкласам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перевизначати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кроки алгоритму, не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змінюючи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його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загальної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структури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BACEA2-D6DD-4A96-EB79-1FDEB2C871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077" y="1415845"/>
            <a:ext cx="6727494" cy="47669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D3F00F7-92F7-4EFB-8670-4DE9BCC37DAE}"/>
              </a:ext>
            </a:extLst>
          </p:cNvPr>
          <p:cNvSpPr txBox="1"/>
          <p:nvPr/>
        </p:nvSpPr>
        <p:spPr>
          <a:xfrm>
            <a:off x="747251" y="1668545"/>
            <a:ext cx="3608439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 пишете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для дата-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майнінгу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офісних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документах.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Користувачі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завантажуватимуть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до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неї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документи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різних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форматів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(</a:t>
            </a:r>
            <a:r>
              <a:rPr lang="en-US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PDF, DOC, CSV), 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повинна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видобути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 них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корисну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інформацію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algn="l"/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У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першій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версії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обмежилися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обробкою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тільки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US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DOC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файлів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У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наступній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версії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додали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підтримку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US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CSV. 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 через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місяць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«прикрутили» роботу з </a:t>
            </a:r>
            <a:r>
              <a:rPr lang="en-US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PDF 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документами.</a:t>
            </a:r>
          </a:p>
        </p:txBody>
      </p:sp>
    </p:spTree>
    <p:extLst>
      <p:ext uri="{BB962C8B-B14F-4D97-AF65-F5344CB8AC3E}">
        <p14:creationId xmlns:p14="http://schemas.microsoft.com/office/powerpoint/2010/main" val="39386600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99E1A72-2C59-C6F8-4E8E-188EDC06B605}"/>
              </a:ext>
            </a:extLst>
          </p:cNvPr>
          <p:cNvSpPr txBox="1"/>
          <p:nvPr/>
        </p:nvSpPr>
        <p:spPr>
          <a:xfrm>
            <a:off x="68826" y="82160"/>
            <a:ext cx="4434348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Шаблонний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метод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пропонує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розбити алгоритм на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послідовність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кроків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описати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кроки в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окремих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методах і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викликати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їх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одному </a:t>
            </a:r>
            <a:r>
              <a:rPr lang="ru-RU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шаблонному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методі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один за одним.</a:t>
            </a:r>
          </a:p>
          <a:p>
            <a:pPr algn="l"/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дозволить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підкласам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перевизначити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деякі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кроки алгоритму,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залишаючи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без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змін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його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структуру та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інші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кроки,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для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цього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підкласу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не є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важливими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algn="l"/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У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нашому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прикладі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 дата-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майнінгом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ми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можемо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створити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загальний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базовий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для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всіх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трьох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алгоритмів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складатиметься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 шаблонного методу,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послідовно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викликає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кроки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розбору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документів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B939C2-E18D-ED4E-E94F-62B05D06F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6899" y="714375"/>
            <a:ext cx="6943725" cy="542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8912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CFC0B0B-DEA6-9E5A-9413-7F8D568CA833}"/>
              </a:ext>
            </a:extLst>
          </p:cNvPr>
          <p:cNvSpPr txBox="1"/>
          <p:nvPr/>
        </p:nvSpPr>
        <p:spPr>
          <a:xfrm>
            <a:off x="196645" y="202689"/>
            <a:ext cx="366743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час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будівництва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типових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будинків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будівельники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використовують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підхід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схожий на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шаблонний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метод. У них є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основний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архітектурний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проект, в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якому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розписані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кроки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будівництва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: заливка фундаменту,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витягування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стін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покриття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даху,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встановлення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вікон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тощо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algn="l"/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Але,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незважаючи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на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стандартизацію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кожного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етапу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будівельники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можуть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робити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невеликі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зміни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на кожному з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етапів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щоб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зробити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будинок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трішечки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не схожим на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інші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ABEA3F-B544-CF05-C438-2EC9B1D539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780" y="1580843"/>
            <a:ext cx="7210425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4914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5A6AFD-BCF5-5F49-0F16-DE8E7EF2A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012" y="561975"/>
            <a:ext cx="7419975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6841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0E0510-0682-23ED-DDDF-3DC87DC7A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950" y="1504950"/>
            <a:ext cx="8420100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844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47FEAE-0416-EA31-E718-3CC66C274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5862" y="623496"/>
            <a:ext cx="8240275" cy="561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7263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B4E83A1-F11A-5577-7062-2B9F8E4CCC84}"/>
              </a:ext>
            </a:extLst>
          </p:cNvPr>
          <p:cNvSpPr txBox="1"/>
          <p:nvPr/>
        </p:nvSpPr>
        <p:spPr>
          <a:xfrm>
            <a:off x="167149" y="166752"/>
            <a:ext cx="116807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Відвідувач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—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поведінковий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проектування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дає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змогу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додавати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до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нові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операції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не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змінюючи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над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якими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операції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можуть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виконуватися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4180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5BB9D4-2929-E3FA-0803-3687FE4692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75" y="1443841"/>
            <a:ext cx="10881249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Ваша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команда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розробляє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програму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працює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геоданими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у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вигляді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графа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endParaRPr kumimoji="0" lang="uk-UA" altLang="en-US" sz="1200" b="0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Вузлами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графа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можуть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бути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міста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так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інші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локації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такі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пам’ятки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великі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підприємства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тощо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endParaRPr kumimoji="0" lang="uk-UA" altLang="en-US" sz="1200" b="0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Кожен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вузол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має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посилання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найближчі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нього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вузли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Для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кожного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типу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вузла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існує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свій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власний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а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кожен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вузол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представлений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окремим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об’єктом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en-US" altLang="en-US" sz="13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Експорт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гео-вузлів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до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XML.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Ваше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завдання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—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зробити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експорт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цього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графа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XML.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Справа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була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б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легкою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якщо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б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могли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редагувати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вузлів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endParaRPr kumimoji="0" lang="uk-UA" altLang="en-US" sz="1200" b="0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У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цьому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випадку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можна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було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б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додати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метод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експорту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кожного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типу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вузлів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а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потім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перебираючи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всі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вузли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графа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викликати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цей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метод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для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кожного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вузла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endParaRPr kumimoji="0" lang="uk-UA" altLang="en-US" sz="1200" b="0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Завдяки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поліморфізму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рішення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було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б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елегантним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оскільки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могли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б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не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прив’язуватися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конкретних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класів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вузлів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Але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жаль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змінити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вузлів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у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вас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не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вийшло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Системний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архітектор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сказав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код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класів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вузлів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зараз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дуже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стабільний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endParaRPr kumimoji="0" lang="uk-UA" altLang="en-US" sz="1200" b="0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нього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багато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залежить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а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тому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він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не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хоче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ризикувати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дозволяючи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будь-кому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чіпати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цей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код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0" name="Picture 2" descr="Експорт гео-вузлів до XML">
            <a:extLst>
              <a:ext uri="{FF2B5EF4-FFF2-40B4-BE49-F238E27FC236}">
                <a16:creationId xmlns:a16="http://schemas.microsoft.com/office/drawing/2014/main" id="{59B2F353-E90F-DD65-C5D8-27210BAFCD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995" y="2191910"/>
            <a:ext cx="53340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2695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D7D900-33D7-613E-C4AC-5A3B2C393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23" y="0"/>
            <a:ext cx="7239000" cy="400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F808E6-587B-75C2-8BF1-0B71CF905734}"/>
              </a:ext>
            </a:extLst>
          </p:cNvPr>
          <p:cNvSpPr txBox="1"/>
          <p:nvPr/>
        </p:nvSpPr>
        <p:spPr>
          <a:xfrm>
            <a:off x="1966452" y="4185602"/>
            <a:ext cx="6096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 того ж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сумнівався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тому,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експорт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до XML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взагалі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є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доречним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рамках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Їхнє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основне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завдання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пов’язане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геоданими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експорт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виглядає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межах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як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біла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ворона.</a:t>
            </a:r>
          </a:p>
          <a:p>
            <a:pPr algn="l"/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Була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одна причина заборони.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Наступного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тижня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вам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міг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знадобитися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експорт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який-небудь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інший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формат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даних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призвело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б до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повторних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змін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класах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74053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790C5F3-A48C-5D23-EFC3-9362204FEB61}"/>
              </a:ext>
            </a:extLst>
          </p:cNvPr>
          <p:cNvSpPr txBox="1"/>
          <p:nvPr/>
        </p:nvSpPr>
        <p:spPr>
          <a:xfrm>
            <a:off x="157316" y="199298"/>
            <a:ext cx="1181837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Відвідувач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пропонує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розмістити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нову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поведінку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окремому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замість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того,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щоб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множити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її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відразу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декількох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класах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з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якими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повинна бути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пов’язана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поведінка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не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виконуватимуть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її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самостійно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Замість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цього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будете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передавати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до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методів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відвідувача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algn="l"/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Код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поведінки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імовірно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повинен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відрізнятися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для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різних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тому й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методів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у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відвідувача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повинно бути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декілька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Назви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та принцип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дії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методів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будуть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подібними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основна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відмінність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торкатиметься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типу,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приймається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параметрах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наприклад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:</a:t>
            </a:r>
          </a:p>
          <a:p>
            <a:br>
              <a:rPr lang="ru-RU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678B6F-6B0A-CBB8-D92F-D593DCFD29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310" y="1927666"/>
            <a:ext cx="6485296" cy="4164800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78C17382-2A11-E77B-A8C3-F2CFB0C86C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5886" y="1927666"/>
            <a:ext cx="4365523" cy="23083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Тут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не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допоможе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навіть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механізм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перевантаження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методів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(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доступний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у Java і C#).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Якщо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назвати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всі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методи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однаково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невизначеність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реального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типу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вузла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все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одно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не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дасть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викликати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правильний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метод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Механізм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перевантаження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весь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час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викликатиме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метод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відвідувача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відповідний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типу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Menlo"/>
              </a:rPr>
              <a:t>Node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а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не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реального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класу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поданого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вузла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Але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Відвідувач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вирішує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і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цю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проблему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використовуючи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механізм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kumimoji="0" lang="en-US" altLang="en-US" sz="1200" b="1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  <a:hlinkClick r:id="rId3"/>
              </a:rPr>
              <a:t>подвійної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  <a:hlinkClick r:id="rId3"/>
              </a:rPr>
              <a:t> </a:t>
            </a:r>
            <a:r>
              <a:rPr kumimoji="0" lang="en-US" altLang="en-US" sz="1200" b="1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  <a:hlinkClick r:id="rId3"/>
              </a:rPr>
              <a:t>диспетчеризації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Замість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того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щоб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самим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шукати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потрібний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метод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можемо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доручити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об’єктам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які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передаємо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параметрах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відвідувачеві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а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вони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вже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самостійно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викличуть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правильний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метод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відвідувача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27FAF21-6D04-9CCF-2464-1AF8F2B3F5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1632" y="4224445"/>
            <a:ext cx="1613182" cy="1975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1686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5C11E8-F181-B923-790E-C65F7AE4C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4597" y="0"/>
            <a:ext cx="75228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2934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B9C5A4-C36A-FE44-F8B9-530948D23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044" y="0"/>
            <a:ext cx="106699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9739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6DFFB3-82ED-788A-49B4-56518FBD2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7387" y="1719262"/>
            <a:ext cx="8277225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637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03C34CD-C5B5-5D61-583C-309E1D853BD2}"/>
              </a:ext>
            </a:extLst>
          </p:cNvPr>
          <p:cNvSpPr txBox="1"/>
          <p:nvPr/>
        </p:nvSpPr>
        <p:spPr>
          <a:xfrm>
            <a:off x="275303" y="236425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Знімок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—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поведінковий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проектування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дає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змогу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зберігати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та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відновлювати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минулий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стан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не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розкриваючи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подробиць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їхньої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реалізації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B20772-A220-7B72-01E1-8AD3924B7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3638" y="1245944"/>
            <a:ext cx="6612419" cy="516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633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E0C61B5-0CF1-B2D8-CBCD-86A97F52F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686" y="0"/>
            <a:ext cx="115126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077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2AFA5D-7F84-8645-ED45-79EABAE5FF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68" y="68979"/>
            <a:ext cx="5872009" cy="49459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6B56AA-624A-4721-5EB5-1C856416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2306" y="1285440"/>
            <a:ext cx="3886742" cy="18290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3F8FF2-BAB6-F0BA-7A67-B2576E2B2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5483" y="3743506"/>
            <a:ext cx="3343742" cy="97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870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CE902E9-EF78-14FE-F172-C14C98E16A08}"/>
              </a:ext>
            </a:extLst>
          </p:cNvPr>
          <p:cNvSpPr txBox="1"/>
          <p:nvPr/>
        </p:nvSpPr>
        <p:spPr>
          <a:xfrm>
            <a:off x="412955" y="247952"/>
            <a:ext cx="16616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Команда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2EDD1E-8531-FBD6-D4D5-2083AEF415EE}"/>
              </a:ext>
            </a:extLst>
          </p:cNvPr>
          <p:cNvSpPr txBox="1"/>
          <p:nvPr/>
        </p:nvSpPr>
        <p:spPr>
          <a:xfrm>
            <a:off x="412955" y="716511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Команда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—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поведінковий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проектування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перетворює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запити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на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дозволяючи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передавати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їх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як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аргументи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час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виклику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методів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ставити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запити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чергу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логувати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їх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а також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підтримувати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скасування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операцій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39093F5-8740-F08B-D15B-4F8B216C92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955" y="2213938"/>
            <a:ext cx="8131277" cy="1384995"/>
          </a:xfrm>
          <a:prstGeom prst="rect">
            <a:avLst/>
          </a:pr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Проблема</a:t>
            </a: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Уявіть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працюєте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над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програмою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текстового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редактора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Якраз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підійшов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час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розробки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панелі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керування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endParaRPr kumimoji="0" lang="uk-UA" altLang="en-US" sz="1200" b="0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створили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гарних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Menlo"/>
              </a:rPr>
              <a:t>Кнопок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і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хочете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використовувати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його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для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всіх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кнопок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починаючи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панелі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керування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та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закінчуючи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звичайними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кнопками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діалогах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EC9EB0-48D2-69AA-C9F1-2F67AA7D0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55" y="3837960"/>
            <a:ext cx="4083580" cy="21498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B313D2-B3B2-8F01-1950-08C3FCB89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7844" y="3609535"/>
            <a:ext cx="5548587" cy="26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270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8FC5EE-F556-7E8F-4385-747747CAC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" y="120445"/>
            <a:ext cx="6000750" cy="3962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EECB85-BD04-D1D6-AB99-F094776C0C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507" y="2338134"/>
            <a:ext cx="6751996" cy="451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538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5EDD2C-F9AE-A269-C58B-5BA4DD1A0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189" y="0"/>
            <a:ext cx="107756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881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D08D45-97EE-4421-5938-835F987B4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762" y="1014412"/>
            <a:ext cx="8372475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942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1170</Words>
  <Application>Microsoft Office PowerPoint</Application>
  <PresentationFormat>Widescreen</PresentationFormat>
  <Paragraphs>50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Calibri</vt:lpstr>
      <vt:lpstr>Calibri Light</vt:lpstr>
      <vt:lpstr>Menlo</vt:lpstr>
      <vt:lpstr>PT Sans</vt:lpstr>
      <vt:lpstr>Office Theme</vt:lpstr>
      <vt:lpstr>Поведінкові патерни</vt:lpstr>
      <vt:lpstr>Ланцюжок обов'язків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Поведінкові патерни</dc:title>
  <dc:creator>Oleksandr Prazdnikov</dc:creator>
  <cp:lastModifiedBy>Oleksandr Prazdnikov</cp:lastModifiedBy>
  <cp:revision>2</cp:revision>
  <dcterms:created xsi:type="dcterms:W3CDTF">2024-04-29T06:51:54Z</dcterms:created>
  <dcterms:modified xsi:type="dcterms:W3CDTF">2024-04-29T11:14:01Z</dcterms:modified>
</cp:coreProperties>
</file>