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3" r:id="rId8"/>
    <p:sldId id="265" r:id="rId9"/>
    <p:sldId id="273" r:id="rId10"/>
    <p:sldId id="281" r:id="rId11"/>
    <p:sldId id="282" r:id="rId12"/>
    <p:sldId id="267" r:id="rId13"/>
    <p:sldId id="269" r:id="rId14"/>
    <p:sldId id="283" r:id="rId15"/>
    <p:sldId id="276" r:id="rId16"/>
    <p:sldId id="270" r:id="rId17"/>
    <p:sldId id="284" r:id="rId18"/>
    <p:sldId id="271" r:id="rId19"/>
    <p:sldId id="272" r:id="rId20"/>
    <p:sldId id="27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4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2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5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5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02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6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9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2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0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FDFED4-9ED2-42B4-9420-63EA68DB6D7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CFE02B-838E-4663-B065-577135F61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010" y="202131"/>
            <a:ext cx="71291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Почепцов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рейтинг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телеведучі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телерадіокомпанії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рейтинг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" y="0"/>
            <a:ext cx="4714073" cy="61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12" y="1145407"/>
            <a:ext cx="6939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покладаючись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образу, то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методах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каналах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друкарські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ним,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72" y="311617"/>
            <a:ext cx="4657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39" y="664143"/>
            <a:ext cx="10058400" cy="59195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Типізація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259" y="1845734"/>
            <a:ext cx="5707781" cy="402335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Джефрінс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логотипами: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Розглянемо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582653" cy="40233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відображає наше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себе.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дивимося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займаємося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рилейшинз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думки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є створення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точного, правильного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32472"/>
            <a:ext cx="6217919" cy="24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73256"/>
            <a:ext cx="4937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відображає наш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початківців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структур. Про них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Формування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установку про себе з боку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як вона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4691" y="73256"/>
            <a:ext cx="6747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манер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подати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підкресливши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при% ховавши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думки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перших десяти секунд, тому на початку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себе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комфортно.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3858908"/>
            <a:ext cx="11819824" cy="23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7" y="660738"/>
            <a:ext cx="69398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характеру лексикону,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манер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Синельникова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шлях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відторгнення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очах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жестами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683" y="758440"/>
            <a:ext cx="4368517" cy="45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11755"/>
            <a:ext cx="5534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образ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Особистий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і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для нас самих.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ерудиції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6343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0" y="332823"/>
            <a:ext cx="3028950" cy="57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19226"/>
            <a:ext cx="10058400" cy="145075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себе.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Самоімідж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2298" y="1845734"/>
            <a:ext cx="4793381" cy="39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73256"/>
            <a:ext cx="6728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думки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58" y="2719888"/>
            <a:ext cx="6622279" cy="3411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325" y="73256"/>
            <a:ext cx="4733374" cy="60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Дьячкова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організаційно-діяльнісні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«его»,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виробничодіяльнісні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наш список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пострадянських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найпереконливішими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все.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серйозніше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мимоволі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підлаштовуємося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поодинокі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76" y="2204185"/>
            <a:ext cx="3200400" cy="2286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іміджмейкерстві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837" y="192504"/>
            <a:ext cx="7702617" cy="41990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cognition»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Серед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(таких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Виноградова. Ключ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факту,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перевести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стану речей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836" y="5265019"/>
            <a:ext cx="7702617" cy="15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77" y="0"/>
            <a:ext cx="3200400" cy="2286000"/>
          </a:xfrm>
        </p:spPr>
        <p:txBody>
          <a:bodyPr>
            <a:normAutofit/>
          </a:bodyPr>
          <a:lstStyle/>
          <a:p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712" y="452386"/>
            <a:ext cx="7683366" cy="419902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Іміджмейкинг.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Вимоги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319" y="3060182"/>
            <a:ext cx="3643262" cy="3643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1888"/>
            <a:ext cx="4100362" cy="35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" y="73256"/>
            <a:ext cx="11810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видозміну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основою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першим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того моменту,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подразни% ком, так і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1" y="2627801"/>
            <a:ext cx="11566609" cy="37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7" y="413887"/>
            <a:ext cx="69398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слух, нюх,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смак.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форму, силу звуку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тону, тепло й холод,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запахи і смак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статика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Для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досягнув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 нас самих,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72" y="311617"/>
            <a:ext cx="4657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010" y="202131"/>
            <a:ext cx="71291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створення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Психологи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Почепцов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нейролінгвістичне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трансакційний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дисонансу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всіляко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прикрасити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вирізнити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помістити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однокольоровий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пастельний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простою фактурою.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" y="0"/>
            <a:ext cx="4714073" cy="61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34" y="770021"/>
            <a:ext cx="10058400" cy="7748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Вимоги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3769" y="1932361"/>
            <a:ext cx="6772977" cy="40233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ваги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людинотворчою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ореолу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Особистісно-ділові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задатки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іміджолог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антропознавцем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гуманно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особистісноділовий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акторським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колористики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дизайну,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візажа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перукарської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фізіогноміки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6746" y="1857676"/>
            <a:ext cx="4745254" cy="43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7" y="660738"/>
            <a:ext cx="69398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думок,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розкутості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наводить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комунікабельність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 людей;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емпатія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красномовство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особи;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сексапільність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самовладання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витримка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стресостійкість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683" y="758440"/>
            <a:ext cx="4368517" cy="45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8134" y="1289785"/>
            <a:ext cx="6814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Панасюк,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нейролінгвістичного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дизайну,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менеджменту.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прототип, чий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про прототип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створення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атракції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3" y="416394"/>
            <a:ext cx="4310363" cy="54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54" y="3080083"/>
            <a:ext cx="117716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Звернемося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осягнути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зліпків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віддзеркалює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результатом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Мнемосі́на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Μνημμοσύνη)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богиня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62585" cy="31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14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08" y="96253"/>
            <a:ext cx="60446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і є результатом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думку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типологізувати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подробицями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фактичною картиною того,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не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пояснювальним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реального.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фактичного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880" y="485030"/>
            <a:ext cx="4679682" cy="52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15" y="606391"/>
            <a:ext cx="69205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(потреби,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(характер, темперамент).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простору,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79" y="332823"/>
            <a:ext cx="4732421" cy="57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7641" y="144378"/>
            <a:ext cx="64874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двобічний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трансльований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Трансльований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та образ,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званий “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стратифікаційній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трансльованого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міджмейкеру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вірувань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компонентами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та темперамент,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11015" cy="63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34" y="770021"/>
            <a:ext cx="10058400" cy="77483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4518" y="1739856"/>
            <a:ext cx="6583679" cy="40233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родоплемінних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общин і перших форм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біблійний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Аарон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Першосвященник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(1445 р.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брат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Мойсея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Мойсей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недоріким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дефектом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Аарон говорив перед народом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Мойсеєвими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пророком.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доісторичний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(ІХ-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ст.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ст.); 2)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середина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 3)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(середина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дотепер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6746" y="1857676"/>
            <a:ext cx="4745254" cy="43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12" y="1145407"/>
            <a:ext cx="6939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 становить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споріднену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практичною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система,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взаємозумовлених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процедура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72" y="311617"/>
            <a:ext cx="4657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089" y="154003"/>
            <a:ext cx="10443411" cy="495702"/>
          </a:xfrm>
        </p:spPr>
        <p:txBody>
          <a:bodyPr>
            <a:noAutofit/>
          </a:bodyPr>
          <a:lstStyle/>
          <a:p>
            <a:pPr algn="just">
              <a:lnSpc>
                <a:spcPct val="95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соціальнокультурного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шоу-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2233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156059"/>
            <a:ext cx="4937760" cy="37130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імідж-технології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імідж-технологій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соціально-орієнтовані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перших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піарівських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іміджмейкерських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других належать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шоу-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8984" y="1846052"/>
            <a:ext cx="4937760" cy="2233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8984" y="2156059"/>
            <a:ext cx="5149516" cy="36167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Імідж-технології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смислове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імідж-аудиторії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як: 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неймінг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649705"/>
            <a:ext cx="10159464" cy="10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0008" y="298383"/>
            <a:ext cx="68146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піарівських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взаємоузгоджених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стендистів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15–20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30–50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депутата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Вікентьева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 антиреклама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контрреклама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створення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стилю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робота з персоналом,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3" y="416394"/>
            <a:ext cx="4310363" cy="54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010" y="202131"/>
            <a:ext cx="71291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вищеперелічених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англ.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position»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незрозумілий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непізнаного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«над-образ»,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проводиться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шліфування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затребуваних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методом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тиражування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«над-образ»,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«над-образ»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відображає суть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" y="0"/>
            <a:ext cx="4714073" cy="61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77" y="107721"/>
            <a:ext cx="44276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 провести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реального образу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Антиобраз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законом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протилежностей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Шумера.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Візьмемо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фараона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Ехнатона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(Аменхотеп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сонцепоклонний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переворот.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9752" y="107721"/>
            <a:ext cx="7372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іміджтехнологій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жрець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ітулатуру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фараона,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Ахенатон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визначалося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старому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пройнятому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диска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на думку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заборона культу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жаль,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єдинобожжя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фараона,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послідувала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33%му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спрацювала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менталітету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єгиптян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іміджмейкерам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2964581"/>
            <a:ext cx="1174282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39" y="1193533"/>
            <a:ext cx="6044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перейти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явною і неявною.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Почепцов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гасло одного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«Інші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обіцяють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99" y="504272"/>
            <a:ext cx="5046747" cy="51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1477</TotalTime>
  <Words>4805</Words>
  <Application>Microsoft Office PowerPoint</Application>
  <PresentationFormat>Широкоэкранный</PresentationFormat>
  <Paragraphs>100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Times New Roman</vt:lpstr>
      <vt:lpstr>Ретро</vt:lpstr>
      <vt:lpstr>ІМІДЖМЕЙКІНГ</vt:lpstr>
      <vt:lpstr>ПЛАН</vt:lpstr>
      <vt:lpstr>Поняття іміджмейкінгу</vt:lpstr>
      <vt:lpstr>Презентация PowerPoint</vt:lpstr>
      <vt:lpstr>У проекції на сучасне життя імідж — це важлива частина соціальнокультурного процесу. Як ми вже визначили, поняття іміджу багатогранне, імідж відіграє значну роль у сфері масової комунікації, політиці, шоу-бізнесі.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Типізація іміджу</vt:lpstr>
      <vt:lpstr>Презентация PowerPoint</vt:lpstr>
      <vt:lpstr>Презентация PowerPoint</vt:lpstr>
      <vt:lpstr>Презентация PowerPoint</vt:lpstr>
      <vt:lpstr>Особистий імідж визначається складним набором внутрішніх і зовнішніх факторів, а саме: — самоімідж; — бажаний імідж; — важливий імідж. Самоімідж випливає з попереднього досвіду й відбиває нинішній стан самоповаги. Тобто, якщо людина хоче, щоб її поважали, вона передусім повинна навчитися поважати сама себе.</vt:lpstr>
      <vt:lpstr>Презентация PowerPoint</vt:lpstr>
      <vt:lpstr>Корпоративний імідж</vt:lpstr>
      <vt:lpstr>3. Образ в іміджмейкерстві: психологічні аспекти створення</vt:lpstr>
      <vt:lpstr>Презентация PowerPoint</vt:lpstr>
      <vt:lpstr>Презентация PowerPoint</vt:lpstr>
      <vt:lpstr>Презентация PowerPoint</vt:lpstr>
      <vt:lpstr>4. Вимоги до особистості іміджмейкера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ТІНЬОВА ЕКОНОМІКА ЯК ЗАГРОЗА ЕКОНОМІЧНІЙ БЕЗПЕЦІ УКРАЇНИ</dc:title>
  <dc:creator>Учетная запись Майкрософт</dc:creator>
  <cp:lastModifiedBy>Учетная запись Майкрософт</cp:lastModifiedBy>
  <cp:revision>33</cp:revision>
  <dcterms:created xsi:type="dcterms:W3CDTF">2024-03-07T19:05:28Z</dcterms:created>
  <dcterms:modified xsi:type="dcterms:W3CDTF">2026-03-19T09:19:38Z</dcterms:modified>
</cp:coreProperties>
</file>