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2" r:id="rId3"/>
    <p:sldId id="286" r:id="rId4"/>
    <p:sldId id="278" r:id="rId5"/>
    <p:sldId id="270" r:id="rId6"/>
    <p:sldId id="294" r:id="rId7"/>
    <p:sldId id="289" r:id="rId8"/>
    <p:sldId id="292" r:id="rId9"/>
    <p:sldId id="291" r:id="rId10"/>
    <p:sldId id="290" r:id="rId11"/>
    <p:sldId id="293" r:id="rId12"/>
    <p:sldId id="295" r:id="rId13"/>
    <p:sldId id="279" r:id="rId14"/>
    <p:sldId id="29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21.04.2024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570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Лекція № 9: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 переговорів та стилі їх ведення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solidFill>
                  <a:srgbClr val="231F2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Типи переговорів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дистрибутивні,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інтегративні,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структурування відносин,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algn="just">
              <a:lnSpc>
                <a:spcPct val="107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 організаційні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переговори.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Основні (універсальні) стилі ведення переговорів.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uk-UA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Література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Ващенко І. В. Конфліктологія та теорія переговорів: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посіб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/ І. В. Ващенко, М. І. Кляп. К. : Знання, 2013. – 408 с.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Примуш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М. В. Конфліктологія. Навчальний посібник. К.: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ВД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«Професіонал», 2006. –288 с.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Тихомирова Є. Б. Конфліктологія та теорія переговорів: Підручник / Є. Б. Тихомирова, С. Р.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Постоловський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Рівне : Перспектива, 2017. – 240 с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13690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третє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сторони мають бути готові до розбору ситуації з ускладненням проблем. Це правило засноване на тому, що динаміка переговорів менш визначена у порівнянні з конфліктом, вона несе в собі небезпеку раптової зміни обставин, позицій, появи додаткових матеріалів та інше. Саме тому партнери не повинні заколисуватися поступом вперед.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четверте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 переговорах, що ведуться за діловим стилем, приймається все, за винятком того, що слід виключити як неприйнятний варіант вирішення спірного питання. Дотримання цього правила дозволяє встановити гнучкість та варіативність переговорного процесу, в разі необхідності вийти за межі предметного поля переговорів, поглянути на проблеми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 боку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не обмежуватися висхідними положеннями та інструкціями.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Правило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п’яте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сторони тримаються на рівних, визнають права один одного у вирішенні проблеми, справедливо вважають, що надійна угода є наслідком взаємодії рівноправного партнерства.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65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1" y="404664"/>
            <a:ext cx="806489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Стиль боротьби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(активний)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перший: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кого із сторін на переговорах є перевага, той мусить її реалізувати. При цьому передбачається, що загальна перевага має реалізовуватися на кожному з етапів переговорного процесу: так, при визначенні меж предметного поля сильніша сторона робить предметом діалогу нові, вигідні для неї пропозиції, нарощує перевагу ініціативами, зокрема, обговорення нових фактів тощо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 другий: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сильніша сторона поєднує тиск на слабкішу з маневром. У тактичних прийомах вищеназваний постулат реалізується при несподіваному для партнера сумніві сильнішої сторони у досягнутій частині згоди або в оголошенні документа, який дотепер приховувався, у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несподіваному визнанні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тощо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Бизнес-переговоры по-украински: конфликт – это утрата эмоциональной связ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53" y="4068766"/>
            <a:ext cx="4215892" cy="237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130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1" y="404664"/>
            <a:ext cx="806489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третій: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сильна позиція не замінює активність. Динаміка процесу переговорів може привести до тимчасової рівноваги, тому в цей момент сильна позиція втрачає минулу перевагу. Активність полягає у постановці перед суперником нових проблемних питань, внесення змін у протокольну частину, ставить іншу сторону у стан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виправдовування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 той, хто виправдовується, програє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Постулат четвертий: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сила не означає необережності чи нехтування безпекою. Незважаючи на свою перевагу, сильна сторона не застосовує крайні засоби без зайвої потреби, зберігає (залишає) за партнером право на маневр.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Спеціалісти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визначили ступінь ризику, який може бути прийнятний у переговорному процесі. Якщо шанси на перемогу і поразку рівні (ризик дорівнює 50%), то ця ризикована справа вважається авантюрою, якщо ризик складає 25%, то справа є недостатньо надійною, а лише за ступеня ризику менше 25% справа вважається надійною. Зауважимо, що якщо результат переговорів вважається на 100% надійним, то, очевидно, не всі загрози та дії сторін враховані, а тому ризик ведення таких переговорів невиправдано занижений.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483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Неділовий стиль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переговорів характеризується серйозними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помилками: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непоступливість позицій опонентів. Сторони, які ведуть переговори, посилаються на догматичні висловлювання типу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мені це доручено, я знаю, як потрібно діяти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нами такі порядки було заведено, не нам їх змінювати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інструкції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мандати); побоювання ініціативи);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вирішення ключових проблем переговорів ставиться в залежність від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статусно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-ролевого стану учасників переговорів. Трапляються випадки, коли переговорний процес, діалог проводиться у формі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вистави одного актора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Простежується така закономірність: чим вищий статус особи та вигадана роль, яку вона грає, тим частіше доля переговорів залежить від індивідуальної гри такої особи;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процес важить більше за результат. У такому випадку переговори ведуться заради переговорів. Такий стиль може бути викликаний намаганням пропагувати сам факт переговорів, некомпетентністю чи нерішучістю сторін;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пригадування старих образ на новому етапі переговорного процесу, наполягання на визнанні переваг своєї позиції,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зображування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своїх помилок, що ускладнили досягнення взаємоприйнятного рішення, як помилки противника, свідчать про загальну неконструктивну позицію партнера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53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Беззаперечно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 стилі переговорів відрізняються один від одного ще й тактичними прийомами, але в цілому їх характерні риси визначаються стратегічною спрямованістю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досягнення згоди,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боротьбу,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деконструктивізм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МИСТЕЦТВО ПЕРЕГОВОРІВ. ЯК СТАТИ МАЙСТ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2276872"/>
            <a:ext cx="6096000" cy="406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3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1539" y="404664"/>
            <a:ext cx="82809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Типи переговорів.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Переговори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сфері ділових відносин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це активний процес результативного спілкування та обговорення позицій у бізнесі сторін, які мають на меті узгодити спільні інтереси, їх предметом можуть бути не тільки актуальні спірні проблеми економічних відносин, але й умови майбутньої діяльності у сфері бізнесу. Вони, як правило, не пов'язуються в один пакет з ідеологічними та політичними питаннями.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uk-UA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ипи </a:t>
            </a:r>
            <a:r>
              <a:rPr lang="uk-UA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переговорів: </a:t>
            </a:r>
            <a:endParaRPr lang="en-US" sz="16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дистрибутивні,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інтегративні,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структурування відносин,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4572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внутрішньоорганізаційні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переговори.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Види переговорів в адвокатській діяльності та про стратегії впливу - Рада  адвокатів Київської област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2" y="3820984"/>
            <a:ext cx="410445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32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Дистрибутивні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(лат. </a:t>
            </a:r>
            <a:r>
              <a:rPr lang="uk-UA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distribuere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розподіляти) - переговори, гаслом яких є традиційна дилема підсумку «виграш-програш». Стратегія таких переговорів заснована на тому, що виграш однієї сторони заснований на програші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іншої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(економічні відносини).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поступливістю сторін чи можливістю досягти компромісу - це жорсткий тип переговорів. </a:t>
            </a:r>
            <a:endParaRPr lang="uk-UA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процесі ведення переговорів сторони дотримуються принципу обережного спілкування, позиції розкриваються не повністю, а метою є намагання досягти перемоги, в той час, як інша сторона має поступитися своїми інтересами;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щодо дотримання сторонами принципу щирості слід визнати двостороннє обмежене довір'я один до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одного (варто 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намагатися більше дізнатися про можливі варіанти протилежної </a:t>
            </a:r>
            <a:r>
              <a:rPr lang="uk-UA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сторони);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серед технологій переговорного процесу частіше за все застосовуються різні форми силового тиску, зокрема і загрози застосувати економічні санкції;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як аргументи, крім реальних фактів, можуть наводитися спотворені твердження та надмірні вимоги;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серед найбільш поширених стратегій у цих переговорах застосовуються форсування та компроміс.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17290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Серед технологій переговорного дистрибутивного процесу найчастіше вживаними є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маніпулювання часом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вказівка на слабкі сторони позиції опонента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такі як: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їх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внутрішня суперечливість,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недостатність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нього повноважень,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відсутність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альтернатив та ін.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Внісши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крайню пропозицію, одна зі сторін неохоче поступається малозначимими деталями, сподіваючись домогтися згоди іншої, більш слабкої сторони.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дистрибутивних переговорів для обох сторін або посередній (для переможця), або поганий (для переможеного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лохой хороший полицейский КС - иллюстрация в вектор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811" y="3954547"/>
            <a:ext cx="3384376" cy="253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93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28092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Інтегративні переговори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це спільне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розв'язання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 з метою досягнення бажаних для обох сторін результатів.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Стратегіями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таких переговорів є співробітництво та компроміс.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Принципом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інтегративного ведення переговорів є гасло: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«Твоя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перемога - моя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перемога».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Сторони під час таких переговорів спільно визначають взаємні проблеми і намагаються спільно також досягти прийнятного її вирішення.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ctr">
              <a:spcAft>
                <a:spcPts val="0"/>
              </a:spcAft>
            </a:pPr>
            <a:r>
              <a:rPr lang="uk-UA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uk-UA" sz="16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тапи</a:t>
            </a:r>
            <a:r>
              <a:rPr lang="uk-UA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4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серед сукупності проблем визначаються найбільш важливі, у вирішенні яких рівнозначно зацікавлені всі сторони;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кожна з команд пропонує свої та оцінює чужі альтернативи вирішення проблем;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 подальшому вся увага зосереджується на об'єднанні зусиль щодо розробки спільного рішення, яке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рідко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відразу виглядає як вигідне для обох, однак таким воно і є;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учасники переговорів проявляють гнучкість та довіру, опираються як на попередньо розроблений план, так і на нові ідеї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72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28092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>
              <a:spcAft>
                <a:spcPts val="0"/>
              </a:spcAft>
            </a:pPr>
            <a:r>
              <a:rPr lang="uk-UA" sz="16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16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мови </a:t>
            </a:r>
            <a:r>
              <a:rPr lang="uk-UA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ведення інтегративних </a:t>
            </a:r>
            <a:r>
              <a:rPr lang="uk-UA" sz="1600" i="1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переговорів:</a:t>
            </a:r>
            <a:endParaRPr lang="en-US" sz="1400" i="1" u="sng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люди відділяються від проблем, і обидва ці аспекти розглядаються окремо;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увага тих, хто веде переговори, зосереджується на задоволенні інтересів, а не на сильних чи слабких сторонах позицій;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у проблемному полі переговорів слід відшукувати глибинні спонукальні мотиви для зайняття сторонами своєї позиції;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 розробці варіантів вирішення спірних питань пріоритети надаються варіантам, виграшним для обох сторін;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для оцінки розбіжностей застосовувати об'єктивні критерії, а також такі стандарти як ринкова вартість, незалежна експертна оцінка.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Результат інтегративних переговорів частіше за все буває добрим для обох сторін.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МИСТЕЦТВО ПЕРЕГОВОРІВ. ЯК СТАТИ МАЙСТРОМ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4392488" cy="293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8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28092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Переговори щодо </a:t>
            </a: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структурування відносин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проводяться з метою створення бажаних ситуацій взаємодії між різними організаційними структурами.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структури чи групи всередині у якійсь організації до початку переговорів демонструють різні підходи - ворожі чи дружні, конкурують, а часом співпрацюють, що впливає на нестабільність сукупності відносин.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Структурування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відносин - це процес, за допомогою якого сторони у переговорному процесі прагнуть створити бажані стабільні стосунки та кооперативні зв'язки. </a:t>
            </a:r>
            <a:endParaRPr lang="uk-UA" sz="20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зарубіжних демократичних країнах переговори такого типу проводяться між керівництвом кампаній та професійними союзами, а гаслом є вислів: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«Працювати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щоб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керувати».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3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1" y="352932"/>
            <a:ext cx="8064896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Переговори </a:t>
            </a:r>
            <a:r>
              <a:rPr lang="uk-UA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внутрішньоорганізаційні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це переговори груп, які проводяться через представників для залагодження конфліктів виробничого циклу.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переговорах такого типу всередині кожної з груп ведуться переговори з метою досягти консенсусу щодо згоди та стратегії ведення переговорів з іншою групою.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чином, спочатку проводяться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переговори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щодо зовнішніх </a:t>
            </a:r>
            <a:r>
              <a:rPr lang="uk-UA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переговорів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результати перших стають стартом для нових переговорів.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Так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 Мексиці керівництво та професійні союзи мають майже рівні права, тому перед початком переговорів з представниками іншої кампанії проводяться </a:t>
            </a:r>
            <a:r>
              <a:rPr lang="uk-UA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внутрішньоорганізаційні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переговори. </a:t>
            </a: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endParaRPr lang="uk-UA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стратегія передбачає: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крок за кроком покращувати відносини, не замінювати усталений стан нормальних чи доброзичливих відносин 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«змінними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uk-UA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точками зору;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ні в якому разі не допускати переходу будь-якої фази переговорів у хоча б незначний конфлікт;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вести переговорний процес паралельно за такими напрямками, як: переговори по суті проблемного питання, переговори по процедурних та другорядних питаннях, переговори як боротьба характерів;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перед тим, як вирішувати спірні питання, необхідно досягти узгодженого розуміння проблеми;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проблеми, які були спірними у минулому, вважати остаточно закритими, у крайньому випадку вважати їх одними з причин теперішніх проблем.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27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54868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Основні (універсальні) стилі ведення переговорів.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активний (боротьби),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діловий,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стиль </a:t>
            </a:r>
            <a:r>
              <a:rPr lang="uk-UA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конфронтацій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який інколи називають неділовим.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Діловий стиль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характеризують такі елементи та правила.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перше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поставити себе на місце партнера (інверсія). Партнери виходять з того, що основна проблема переговорів залежить від погляду на спірні питання, а тому слід максимально об'єктивно з'ясувати, у чому сенс позиції протилежної </a:t>
            </a:r>
            <a:r>
              <a:rPr lang="uk-UA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сторони. Важливим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елементом цього правила є намагання вияснити базис спірних питань, а також спрямувати зусилля на розуміння обґрунтування чужої позиції.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друге </a:t>
            </a:r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ставити і формулювати мету переговорів у межах їх реального досягнення. Це правило відбиває одне із визначень політики як мистецтва можливого. Спочатку мінімально необхідні, але досяжні цілі ставляться перед початком переговорів, далі встановлюються більш конкретні цілі з урахуванням можливостей сторін і, нарешті, у підсумковому документі вказується ступінь досягнення мети. Постановка сторонами надмірно складної (високої) мети перетворює переговори у фарс, або у нескінченну процедуру зіткнення позицій.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8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1678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Symbol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</cp:lastModifiedBy>
  <cp:revision>64</cp:revision>
  <dcterms:created xsi:type="dcterms:W3CDTF">2015-03-20T17:04:15Z</dcterms:created>
  <dcterms:modified xsi:type="dcterms:W3CDTF">2024-04-21T14:40:05Z</dcterms:modified>
</cp:coreProperties>
</file>