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07C5F-6F2D-4233-9D34-F51700B5C2F7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E4D6-5CCD-46FD-A79F-50DBC7D3A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485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07C5F-6F2D-4233-9D34-F51700B5C2F7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E4D6-5CCD-46FD-A79F-50DBC7D3A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956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07C5F-6F2D-4233-9D34-F51700B5C2F7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E4D6-5CCD-46FD-A79F-50DBC7D3A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946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07C5F-6F2D-4233-9D34-F51700B5C2F7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E4D6-5CCD-46FD-A79F-50DBC7D3A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28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07C5F-6F2D-4233-9D34-F51700B5C2F7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E4D6-5CCD-46FD-A79F-50DBC7D3A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785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07C5F-6F2D-4233-9D34-F51700B5C2F7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E4D6-5CCD-46FD-A79F-50DBC7D3A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306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07C5F-6F2D-4233-9D34-F51700B5C2F7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E4D6-5CCD-46FD-A79F-50DBC7D3A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017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07C5F-6F2D-4233-9D34-F51700B5C2F7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E4D6-5CCD-46FD-A79F-50DBC7D3A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628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07C5F-6F2D-4233-9D34-F51700B5C2F7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E4D6-5CCD-46FD-A79F-50DBC7D3A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473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07C5F-6F2D-4233-9D34-F51700B5C2F7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E4D6-5CCD-46FD-A79F-50DBC7D3A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209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07C5F-6F2D-4233-9D34-F51700B5C2F7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E4D6-5CCD-46FD-A79F-50DBC7D3A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407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07C5F-6F2D-4233-9D34-F51700B5C2F7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0E4D6-5CCD-46FD-A79F-50DBC7D3A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103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9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7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1.png"/><Relationship Id="rId4" Type="http://schemas.openxmlformats.org/officeDocument/2006/relationships/image" Target="../media/image140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5.png"/><Relationship Id="rId4" Type="http://schemas.openxmlformats.org/officeDocument/2006/relationships/image" Target="../media/image144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5" Type="http://schemas.openxmlformats.org/officeDocument/2006/relationships/image" Target="../media/image149.png"/><Relationship Id="rId4" Type="http://schemas.openxmlformats.org/officeDocument/2006/relationships/image" Target="../media/image148.pn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Методи векторної оптимізації систем та мереж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179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8985872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" y="5517232"/>
            <a:ext cx="8983175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5394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7800975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8794530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73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46" y="1484784"/>
            <a:ext cx="9156646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3573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Класифікація методів оптимізації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8928992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2578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6" y="188640"/>
            <a:ext cx="8569281" cy="76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7678"/>
            <a:ext cx="8973088" cy="1175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667" y="2420888"/>
            <a:ext cx="43243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9" y="2924944"/>
            <a:ext cx="9062632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86752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0" y="1484784"/>
            <a:ext cx="8856986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352190"/>
            <a:ext cx="5420064" cy="220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74611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499917"/>
            <a:ext cx="3455593" cy="279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7" y="4365104"/>
            <a:ext cx="7772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003279"/>
            <a:ext cx="14097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085184"/>
            <a:ext cx="11906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786" y="5561434"/>
            <a:ext cx="12858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66007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412776"/>
            <a:ext cx="5316591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72816"/>
            <a:ext cx="5238377" cy="42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6051782"/>
            <a:ext cx="78105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8996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6043325" cy="1799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160" y="1340768"/>
            <a:ext cx="4455418" cy="4383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" y="5877272"/>
            <a:ext cx="9117284" cy="779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19489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8" y="1523990"/>
            <a:ext cx="7044924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89040"/>
            <a:ext cx="1770703" cy="291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764198"/>
            <a:ext cx="1571643" cy="330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8" y="4806264"/>
            <a:ext cx="8812450" cy="88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0724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9" y="260648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3" y="1484784"/>
            <a:ext cx="9116831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65590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32845"/>
            <a:ext cx="5688632" cy="53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65375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4" y="1484784"/>
            <a:ext cx="7896319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08" y="3068960"/>
            <a:ext cx="6678272" cy="1712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1168"/>
            <a:ext cx="9024079" cy="177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96110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1" y="1484784"/>
            <a:ext cx="5515635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97734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7927092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993653"/>
            <a:ext cx="6816212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81424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12776"/>
            <a:ext cx="5550952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73023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56" y="1484784"/>
            <a:ext cx="7185640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12976"/>
            <a:ext cx="7132696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01175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84783"/>
            <a:ext cx="5472608" cy="5262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24837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3"/>
            <a:ext cx="5976664" cy="3012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53136"/>
            <a:ext cx="7958324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09458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84784"/>
            <a:ext cx="5611419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07369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3" y="1529436"/>
            <a:ext cx="8747852" cy="423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5100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" y="1484784"/>
            <a:ext cx="9036496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" y="4869160"/>
            <a:ext cx="9136478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88593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8925878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71379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36243"/>
            <a:ext cx="5587586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88465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4" y="1700808"/>
            <a:ext cx="8878455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74372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400933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59" y="1124744"/>
            <a:ext cx="8531771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18" y="4077072"/>
            <a:ext cx="8077898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06889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332656"/>
            <a:ext cx="7446677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908720"/>
            <a:ext cx="8332703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111023"/>
            <a:ext cx="2089988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05" y="5623589"/>
            <a:ext cx="1775713" cy="40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369" y="5624473"/>
            <a:ext cx="2993221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56574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484784"/>
            <a:ext cx="8893997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924944"/>
            <a:ext cx="6186641" cy="367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76364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9020898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947" y="2250959"/>
            <a:ext cx="4464496" cy="4584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36752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8888067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01966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3530123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77072"/>
            <a:ext cx="858878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84705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84784"/>
            <a:ext cx="5577760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3461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031723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0" y="3089385"/>
            <a:ext cx="8999001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20" y="4781802"/>
            <a:ext cx="8907303" cy="206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49825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5" y="1844824"/>
            <a:ext cx="8972732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98245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506937"/>
            <a:ext cx="5377847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37112"/>
            <a:ext cx="8208912" cy="24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18547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78105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147489"/>
            <a:ext cx="782002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11" y="5157192"/>
            <a:ext cx="78105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03525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2" y="1700808"/>
            <a:ext cx="8946448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60253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6632"/>
            <a:ext cx="6801630" cy="991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908720"/>
            <a:ext cx="8632697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50612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8" y="1412776"/>
            <a:ext cx="9011910" cy="1692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071873"/>
            <a:ext cx="3226129" cy="140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72000"/>
            <a:ext cx="820891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90345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1412776"/>
            <a:ext cx="6131555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18852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84784"/>
            <a:ext cx="493395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368037"/>
            <a:ext cx="612068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05986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1584"/>
            <a:ext cx="6641860" cy="2235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99704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48387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328" y="3421410"/>
            <a:ext cx="3860606" cy="511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7207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6" y="1412776"/>
            <a:ext cx="9164636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" y="3645024"/>
            <a:ext cx="9036496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32286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497536"/>
            <a:ext cx="8874567" cy="4307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088638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268474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62167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88" y="1628800"/>
            <a:ext cx="8751063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99" y="3284984"/>
            <a:ext cx="8710927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324714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5378492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667" y="2492896"/>
            <a:ext cx="3114898" cy="224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524656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41052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779" y="1772816"/>
            <a:ext cx="474345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228716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3312"/>
            <a:ext cx="8976118" cy="4109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374990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609746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8782822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943091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38" y="260648"/>
            <a:ext cx="8137158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74" y="3068960"/>
            <a:ext cx="8479351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546466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049054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787750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5570933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9791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5" y="1412776"/>
            <a:ext cx="8879691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1208"/>
            <a:ext cx="907600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422791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8418148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99811"/>
            <a:ext cx="6259235" cy="205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192719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8274"/>
            <a:ext cx="8824896" cy="4438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755384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8667066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941572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1484784"/>
            <a:ext cx="5842935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779381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6632"/>
            <a:ext cx="6938214" cy="727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57" y="844525"/>
            <a:ext cx="8538117" cy="3016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7" y="3717032"/>
            <a:ext cx="9035439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140079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516915"/>
            <a:ext cx="8699287" cy="4360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231309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98" y="1522361"/>
            <a:ext cx="8866298" cy="5341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909781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56534"/>
            <a:ext cx="8948539" cy="4004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552537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22429"/>
            <a:ext cx="8928992" cy="4282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445419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1412776"/>
            <a:ext cx="9022991" cy="3757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512"/>
            <a:ext cx="9132524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7310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956219"/>
            <a:ext cx="9084737" cy="211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104596"/>
            <a:ext cx="4132633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6632"/>
            <a:ext cx="6198950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3705324"/>
            <a:ext cx="8969817" cy="296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381031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3829050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796737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39552" y="213285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8661648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212672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0648"/>
            <a:ext cx="6975565" cy="636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97482"/>
            <a:ext cx="8951072" cy="2675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0" y="3597666"/>
            <a:ext cx="8948655" cy="3143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000709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412776"/>
            <a:ext cx="8683631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2" y="3861048"/>
            <a:ext cx="9101878" cy="2996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048803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8856984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20888"/>
            <a:ext cx="6990245" cy="364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574255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412776"/>
            <a:ext cx="4296477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1412776"/>
            <a:ext cx="489585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6257249"/>
            <a:ext cx="1551962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881965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3004697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2924944"/>
            <a:ext cx="1912713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644" y="2996952"/>
            <a:ext cx="1958812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661248"/>
            <a:ext cx="3996868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837078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58674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02171"/>
            <a:ext cx="74009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92696"/>
            <a:ext cx="78295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44" y="5805264"/>
            <a:ext cx="78390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771426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675" y="1484784"/>
            <a:ext cx="526732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5805264"/>
            <a:ext cx="1927273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119739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902" y="1607840"/>
            <a:ext cx="26384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020712"/>
            <a:ext cx="25241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035698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7202052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4050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51318"/>
            <a:ext cx="8698645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5224"/>
            <a:ext cx="9100796" cy="123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689970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" y="1628800"/>
            <a:ext cx="9140056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9973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8875296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2113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9</Words>
  <Application>Microsoft Office PowerPoint</Application>
  <PresentationFormat>Экран (4:3)</PresentationFormat>
  <Paragraphs>2</Paragraphs>
  <Slides>80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80</vt:i4>
      </vt:variant>
    </vt:vector>
  </HeadingPairs>
  <TitlesOfParts>
    <vt:vector size="81" baseType="lpstr">
      <vt:lpstr>Тема Office</vt:lpstr>
      <vt:lpstr>Методи векторної оптимізації систем та мереж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Класифікація методів оптимізації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 багатокритеріальної оптимізації</dc:title>
  <dc:creator>User</dc:creator>
  <cp:lastModifiedBy>User</cp:lastModifiedBy>
  <cp:revision>89</cp:revision>
  <dcterms:created xsi:type="dcterms:W3CDTF">2026-05-11T14:07:04Z</dcterms:created>
  <dcterms:modified xsi:type="dcterms:W3CDTF">2026-05-20T17:38:55Z</dcterms:modified>
</cp:coreProperties>
</file>